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21.xml" ContentType="application/vnd.openxmlformats-officedocument.presentationml.notesSlide+xml"/>
  <Override PartName="/ppt/notesSlides/_rels/notesSlide7.xml.rels" ContentType="application/vnd.openxmlformats-package.relationships+xml"/>
  <Override PartName="/ppt/notesSlides/_rels/notesSlide19.xml.rels" ContentType="application/vnd.openxmlformats-package.relationships+xml"/>
  <Override PartName="/ppt/notesSlides/_rels/notesSlide21.xml.rels" ContentType="application/vnd.openxmlformats-package.relationships+xml"/>
  <Override PartName="/ppt/notesSlides/_rels/notesSlide8.xml.rels" ContentType="application/vnd.openxmlformats-package.relationships+xml"/>
  <Override PartName="/ppt/notesSlides/_rels/notesSlide18.xml.rels" ContentType="application/vnd.openxmlformats-package.relationship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57.png" ContentType="image/png"/>
  <Override PartName="/ppt/media/image1.png" ContentType="image/png"/>
  <Override PartName="/ppt/media/image31.png" ContentType="image/png"/>
  <Override PartName="/ppt/media/image7.jpeg" ContentType="image/jpeg"/>
  <Override PartName="/ppt/media/image9.png" ContentType="image/png"/>
  <Override PartName="/ppt/media/image75.png" ContentType="image/png"/>
  <Override PartName="/ppt/media/image58.png" ContentType="image/png"/>
  <Override PartName="/ppt/media/image2.png" ContentType="image/png"/>
  <Override PartName="/ppt/media/image3.png" ContentType="image/png"/>
  <Override PartName="/ppt/media/image59.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4.png" ContentType="image/png"/>
  <Override PartName="/ppt/media/image8.png" ContentType="image/png"/>
  <Override PartName="/ppt/media/image10.gif" ContentType="image/gif"/>
  <Override PartName="/ppt/media/image46.png" ContentType="image/png"/>
  <Override PartName="/ppt/media/image11.png" ContentType="image/png"/>
  <Override PartName="/ppt/media/image12.png" ContentType="image/png"/>
  <Override PartName="/ppt/media/image18.jpeg" ContentType="image/jpe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29.png" ContentType="image/png"/>
  <Override PartName="/ppt/media/image30.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111.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73.png" ContentType="image/png"/>
  <Override PartName="/ppt/media/image76.png" ContentType="image/png"/>
  <Override PartName="/ppt/media/image77.png" ContentType="image/png"/>
  <Override PartName="/ppt/media/image78.png" ContentType="image/png"/>
  <Override PartName="/ppt/media/image79.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89.png" ContentType="image/png"/>
  <Override PartName="/ppt/media/image90.png" ContentType="image/png"/>
  <Override PartName="/ppt/media/image91.png" ContentType="image/png"/>
  <Override PartName="/ppt/media/image92.png" ContentType="image/png"/>
  <Override PartName="/ppt/media/image93.png" ContentType="image/png"/>
  <Override PartName="/ppt/media/media94.mov" ContentType="video/quicktime"/>
  <Override PartName="/ppt/media/image95.png" ContentType="image/png"/>
  <Override PartName="/ppt/media/image96.png" ContentType="image/png"/>
  <Override PartName="/ppt/media/image97.png" ContentType="image/png"/>
  <Override PartName="/ppt/media/image98.png" ContentType="image/png"/>
  <Override PartName="/ppt/media/image99.png" ContentType="image/png"/>
  <Override PartName="/ppt/media/media101.mov" ContentType="video/quicktime"/>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jpeg" ContentType="image/jpeg"/>
  <Override PartName="/ppt/media/image109.png" ContentType="image/png"/>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s/slide1.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
</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489435-C47A-42A8-ACAF-C3DDD33E9CF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CE71E798-360B-4ABA-9077-EA498B8F6495}">
      <dgm:prSet/>
      <dgm:spPr/>
      <dgm:t>
        <a:bodyPr/>
        <a:lstStyle/>
        <a:p>
          <a:pPr rtl="0"/>
          <a:r>
            <a:rPr lang="de-DE">
              <a:latin typeface="Rockwell Condensed" panose="02060603050405020104"/>
            </a:rPr>
            <a:t>Analyse des Verhältnisses zwischen Posen und Rede</a:t>
          </a:r>
          <a:endParaRPr lang="en-US"/>
        </a:p>
      </dgm:t>
    </dgm:pt>
    <dgm:pt modelId="{8885124C-4C3C-4E35-BA3B-D69AE7CF1E47}" type="parTrans" cxnId="{4658E021-0ECB-476B-909F-02F99E8EC3BC}">
      <dgm:prSet/>
      <dgm:spPr/>
      <dgm:t>
        <a:bodyPr/>
        <a:lstStyle/>
        <a:p>
          <a:endParaRPr lang="en-US"/>
        </a:p>
      </dgm:t>
    </dgm:pt>
    <dgm:pt modelId="{0399BF69-28CC-4A7A-9854-472FEE1C0121}" type="sibTrans" cxnId="{4658E021-0ECB-476B-909F-02F99E8EC3BC}">
      <dgm:prSet/>
      <dgm:spPr/>
      <dgm:t>
        <a:bodyPr/>
        <a:lstStyle/>
        <a:p>
          <a:endParaRPr lang="en-US"/>
        </a:p>
      </dgm:t>
    </dgm:pt>
    <dgm:pt modelId="{95D38956-1049-4662-B54B-B173DE4510A7}">
      <dgm:prSet/>
      <dgm:spPr/>
      <dgm:t>
        <a:bodyPr/>
        <a:lstStyle/>
        <a:p>
          <a:r>
            <a:rPr lang="de-DE">
              <a:latin typeface="Rockwell Condensed" panose="02060603050405020104"/>
            </a:rPr>
            <a:t>Laufzeitverbesseung</a:t>
          </a:r>
          <a:endParaRPr lang="en-US"/>
        </a:p>
      </dgm:t>
    </dgm:pt>
    <dgm:pt modelId="{835DA361-BB5F-426C-983D-1529841A0604}" type="parTrans" cxnId="{94608A1A-DB33-4D17-8AE1-FB80B739A25A}">
      <dgm:prSet/>
      <dgm:spPr/>
      <dgm:t>
        <a:bodyPr/>
        <a:lstStyle/>
        <a:p>
          <a:endParaRPr lang="en-US"/>
        </a:p>
      </dgm:t>
    </dgm:pt>
    <dgm:pt modelId="{11B47AC5-3C81-4E90-AAD1-8EF006234119}" type="sibTrans" cxnId="{94608A1A-DB33-4D17-8AE1-FB80B739A25A}">
      <dgm:prSet/>
      <dgm:spPr/>
      <dgm:t>
        <a:bodyPr/>
        <a:lstStyle/>
        <a:p>
          <a:endParaRPr lang="en-US"/>
        </a:p>
      </dgm:t>
    </dgm:pt>
    <dgm:pt modelId="{2AFE0FA4-A028-433D-8F7D-3240BF601A57}">
      <dgm:prSet/>
      <dgm:spPr/>
      <dgm:t>
        <a:bodyPr/>
        <a:lstStyle/>
        <a:p>
          <a:pPr rtl="0"/>
          <a:r>
            <a:rPr lang="de-DE">
              <a:latin typeface="Rockwell Condensed" panose="02060603050405020104"/>
            </a:rPr>
            <a:t>Anpassung des akustischen Modells zur besseren Erkennung von gefüllten Pausen</a:t>
          </a:r>
          <a:endParaRPr lang="en-US"/>
        </a:p>
      </dgm:t>
    </dgm:pt>
    <dgm:pt modelId="{59B97CE5-AF3B-459C-B2D1-872DA83703CB}" type="parTrans" cxnId="{89020CC1-3BAA-43BD-A6DD-E8BD719DDF83}">
      <dgm:prSet/>
      <dgm:spPr/>
      <dgm:t>
        <a:bodyPr/>
        <a:lstStyle/>
        <a:p>
          <a:endParaRPr lang="en-US"/>
        </a:p>
      </dgm:t>
    </dgm:pt>
    <dgm:pt modelId="{F0616048-996A-4D15-A252-768CEF1D6BF9}" type="sibTrans" cxnId="{89020CC1-3BAA-43BD-A6DD-E8BD719DDF83}">
      <dgm:prSet/>
      <dgm:spPr/>
      <dgm:t>
        <a:bodyPr/>
        <a:lstStyle/>
        <a:p>
          <a:endParaRPr lang="en-US"/>
        </a:p>
      </dgm:t>
    </dgm:pt>
    <dgm:pt modelId="{CDFE85CE-580B-4F47-90D5-76C784D2660C}">
      <dgm:prSet/>
      <dgm:spPr/>
      <dgm:t>
        <a:bodyPr/>
        <a:lstStyle/>
        <a:p>
          <a:pPr rtl="0"/>
          <a:r>
            <a:rPr lang="en-US">
              <a:latin typeface="Rockwell Condensed" panose="02060603050405020104"/>
            </a:rPr>
            <a:t>Einbauen weiterer Posen</a:t>
          </a:r>
          <a:endParaRPr lang="en-US"/>
        </a:p>
      </dgm:t>
    </dgm:pt>
    <dgm:pt modelId="{289A8BD3-C934-4F54-8F5D-DCC00790531D}" type="parTrans" cxnId="{3F6C04A9-B35E-4678-8480-539ECDB3AFF9}">
      <dgm:prSet/>
      <dgm:spPr/>
      <dgm:t>
        <a:bodyPr/>
        <a:lstStyle/>
        <a:p>
          <a:endParaRPr lang="en-US"/>
        </a:p>
      </dgm:t>
    </dgm:pt>
    <dgm:pt modelId="{6D3BA520-1D1B-4A65-9E00-3CC01B71C48D}" type="sibTrans" cxnId="{3F6C04A9-B35E-4678-8480-539ECDB3AFF9}">
      <dgm:prSet/>
      <dgm:spPr/>
      <dgm:t>
        <a:bodyPr/>
        <a:lstStyle/>
        <a:p>
          <a:endParaRPr lang="en-US"/>
        </a:p>
      </dgm:t>
    </dgm:pt>
    <dgm:pt modelId="{D743B0EC-A4D6-42BC-9AE7-A4EA7347D352}">
      <dgm:prSet phldr="0"/>
      <dgm:spPr/>
      <dgm:t>
        <a:bodyPr/>
        <a:lstStyle/>
        <a:p>
          <a:pPr rtl="0"/>
          <a:r>
            <a:rPr lang="en-US">
              <a:latin typeface="Rockwell Condensed" panose="02060603050405020104"/>
            </a:rPr>
            <a:t>Verbesserung der Normierung der Videodateien</a:t>
          </a:r>
        </a:p>
      </dgm:t>
    </dgm:pt>
    <dgm:pt modelId="{C6056283-0219-44DE-918C-D806713A495E}" type="parTrans" cxnId="{FB92FBF3-38BB-465F-9D06-2C17890DB645}">
      <dgm:prSet/>
      <dgm:spPr/>
    </dgm:pt>
    <dgm:pt modelId="{13EBE4AC-7E08-43CE-A96B-04E2C3D45948}" type="sibTrans" cxnId="{FB92FBF3-38BB-465F-9D06-2C17890DB645}">
      <dgm:prSet/>
      <dgm:spPr/>
      <dgm:t>
        <a:bodyPr/>
        <a:lstStyle/>
        <a:p>
          <a:endParaRPr lang="en-US"/>
        </a:p>
      </dgm:t>
    </dgm:pt>
    <dgm:pt modelId="{A7B48D0D-6997-4DA1-8E73-2293A93DDEC5}" type="pres">
      <dgm:prSet presAssocID="{BF489435-C47A-42A8-ACAF-C3DDD33E9CF4}" presName="diagram" presStyleCnt="0">
        <dgm:presLayoutVars>
          <dgm:dir/>
          <dgm:resizeHandles val="exact"/>
        </dgm:presLayoutVars>
      </dgm:prSet>
      <dgm:spPr/>
    </dgm:pt>
    <dgm:pt modelId="{7C3B6BC4-91DD-44E6-A878-E29F457697EE}" type="pres">
      <dgm:prSet presAssocID="{CE71E798-360B-4ABA-9077-EA498B8F6495}" presName="node" presStyleLbl="node1" presStyleIdx="0" presStyleCnt="5">
        <dgm:presLayoutVars>
          <dgm:bulletEnabled val="1"/>
        </dgm:presLayoutVars>
      </dgm:prSet>
      <dgm:spPr/>
    </dgm:pt>
    <dgm:pt modelId="{62C68ACE-8969-43EA-B679-7E1CE9451C70}" type="pres">
      <dgm:prSet presAssocID="{0399BF69-28CC-4A7A-9854-472FEE1C0121}" presName="sibTrans" presStyleCnt="0"/>
      <dgm:spPr/>
    </dgm:pt>
    <dgm:pt modelId="{A3F6D2C8-EB57-4137-8096-B3AAC06F877B}" type="pres">
      <dgm:prSet presAssocID="{95D38956-1049-4662-B54B-B173DE4510A7}" presName="node" presStyleLbl="node1" presStyleIdx="1" presStyleCnt="5">
        <dgm:presLayoutVars>
          <dgm:bulletEnabled val="1"/>
        </dgm:presLayoutVars>
      </dgm:prSet>
      <dgm:spPr/>
    </dgm:pt>
    <dgm:pt modelId="{10211205-46D0-499C-9D79-66835B13F5B2}" type="pres">
      <dgm:prSet presAssocID="{11B47AC5-3C81-4E90-AAD1-8EF006234119}" presName="sibTrans" presStyleCnt="0"/>
      <dgm:spPr/>
    </dgm:pt>
    <dgm:pt modelId="{27DA45BF-4168-4935-96C8-C1F302CEC13F}" type="pres">
      <dgm:prSet presAssocID="{2AFE0FA4-A028-433D-8F7D-3240BF601A57}" presName="node" presStyleLbl="node1" presStyleIdx="2" presStyleCnt="5">
        <dgm:presLayoutVars>
          <dgm:bulletEnabled val="1"/>
        </dgm:presLayoutVars>
      </dgm:prSet>
      <dgm:spPr/>
    </dgm:pt>
    <dgm:pt modelId="{C7BD94AE-5D00-4B59-8F8A-3CEC994CACB7}" type="pres">
      <dgm:prSet presAssocID="{F0616048-996A-4D15-A252-768CEF1D6BF9}" presName="sibTrans" presStyleCnt="0"/>
      <dgm:spPr/>
    </dgm:pt>
    <dgm:pt modelId="{50DE60F3-48B1-4FB7-B15A-8CA6B151D945}" type="pres">
      <dgm:prSet presAssocID="{CDFE85CE-580B-4F47-90D5-76C784D2660C}" presName="node" presStyleLbl="node1" presStyleIdx="3" presStyleCnt="5">
        <dgm:presLayoutVars>
          <dgm:bulletEnabled val="1"/>
        </dgm:presLayoutVars>
      </dgm:prSet>
      <dgm:spPr/>
    </dgm:pt>
    <dgm:pt modelId="{AD3DD006-1125-4009-A908-F524152466A4}" type="pres">
      <dgm:prSet presAssocID="{6D3BA520-1D1B-4A65-9E00-3CC01B71C48D}" presName="sibTrans" presStyleCnt="0"/>
      <dgm:spPr/>
    </dgm:pt>
    <dgm:pt modelId="{E151EA44-CAA6-4F02-8DE6-A6F9F8996B56}" type="pres">
      <dgm:prSet presAssocID="{D743B0EC-A4D6-42BC-9AE7-A4EA7347D352}" presName="node" presStyleLbl="node1" presStyleIdx="4" presStyleCnt="5">
        <dgm:presLayoutVars>
          <dgm:bulletEnabled val="1"/>
        </dgm:presLayoutVars>
      </dgm:prSet>
      <dgm:spPr/>
    </dgm:pt>
  </dgm:ptLst>
  <dgm:cxnLst>
    <dgm:cxn modelId="{94608A1A-DB33-4D17-8AE1-FB80B739A25A}" srcId="{BF489435-C47A-42A8-ACAF-C3DDD33E9CF4}" destId="{95D38956-1049-4662-B54B-B173DE4510A7}" srcOrd="1" destOrd="0" parTransId="{835DA361-BB5F-426C-983D-1529841A0604}" sibTransId="{11B47AC5-3C81-4E90-AAD1-8EF006234119}"/>
    <dgm:cxn modelId="{4658E021-0ECB-476B-909F-02F99E8EC3BC}" srcId="{BF489435-C47A-42A8-ACAF-C3DDD33E9CF4}" destId="{CE71E798-360B-4ABA-9077-EA498B8F6495}" srcOrd="0" destOrd="0" parTransId="{8885124C-4C3C-4E35-BA3B-D69AE7CF1E47}" sibTransId="{0399BF69-28CC-4A7A-9854-472FEE1C0121}"/>
    <dgm:cxn modelId="{D1596528-1C09-4DBF-A15B-4E47E892580F}" type="presOf" srcId="{BF489435-C47A-42A8-ACAF-C3DDD33E9CF4}" destId="{A7B48D0D-6997-4DA1-8E73-2293A93DDEC5}" srcOrd="0" destOrd="0" presId="urn:microsoft.com/office/officeart/2005/8/layout/default"/>
    <dgm:cxn modelId="{3F6C04A9-B35E-4678-8480-539ECDB3AFF9}" srcId="{BF489435-C47A-42A8-ACAF-C3DDD33E9CF4}" destId="{CDFE85CE-580B-4F47-90D5-76C784D2660C}" srcOrd="3" destOrd="0" parTransId="{289A8BD3-C934-4F54-8F5D-DCC00790531D}" sibTransId="{6D3BA520-1D1B-4A65-9E00-3CC01B71C48D}"/>
    <dgm:cxn modelId="{89020CC1-3BAA-43BD-A6DD-E8BD719DDF83}" srcId="{BF489435-C47A-42A8-ACAF-C3DDD33E9CF4}" destId="{2AFE0FA4-A028-433D-8F7D-3240BF601A57}" srcOrd="2" destOrd="0" parTransId="{59B97CE5-AF3B-459C-B2D1-872DA83703CB}" sibTransId="{F0616048-996A-4D15-A252-768CEF1D6BF9}"/>
    <dgm:cxn modelId="{E10358CD-65B1-4E68-92ED-719E98F8BE2B}" type="presOf" srcId="{95D38956-1049-4662-B54B-B173DE4510A7}" destId="{A3F6D2C8-EB57-4137-8096-B3AAC06F877B}" srcOrd="0" destOrd="0" presId="urn:microsoft.com/office/officeart/2005/8/layout/default"/>
    <dgm:cxn modelId="{DF4B9CD1-0A51-46FD-B68F-BEB8A46C9777}" type="presOf" srcId="{CDFE85CE-580B-4F47-90D5-76C784D2660C}" destId="{50DE60F3-48B1-4FB7-B15A-8CA6B151D945}" srcOrd="0" destOrd="0" presId="urn:microsoft.com/office/officeart/2005/8/layout/default"/>
    <dgm:cxn modelId="{F032EDD7-CDA8-4CA9-B10E-0EE398876CE2}" type="presOf" srcId="{CE71E798-360B-4ABA-9077-EA498B8F6495}" destId="{7C3B6BC4-91DD-44E6-A878-E29F457697EE}" srcOrd="0" destOrd="0" presId="urn:microsoft.com/office/officeart/2005/8/layout/default"/>
    <dgm:cxn modelId="{216A57DF-3DD1-41DB-BA5D-7EFE8928AD73}" type="presOf" srcId="{D743B0EC-A4D6-42BC-9AE7-A4EA7347D352}" destId="{E151EA44-CAA6-4F02-8DE6-A6F9F8996B56}" srcOrd="0" destOrd="0" presId="urn:microsoft.com/office/officeart/2005/8/layout/default"/>
    <dgm:cxn modelId="{2B56BCEC-7C50-4723-9247-367E4255A7A7}" type="presOf" srcId="{2AFE0FA4-A028-433D-8F7D-3240BF601A57}" destId="{27DA45BF-4168-4935-96C8-C1F302CEC13F}" srcOrd="0" destOrd="0" presId="urn:microsoft.com/office/officeart/2005/8/layout/default"/>
    <dgm:cxn modelId="{FB92FBF3-38BB-465F-9D06-2C17890DB645}" srcId="{BF489435-C47A-42A8-ACAF-C3DDD33E9CF4}" destId="{D743B0EC-A4D6-42BC-9AE7-A4EA7347D352}" srcOrd="4" destOrd="0" parTransId="{C6056283-0219-44DE-918C-D806713A495E}" sibTransId="{13EBE4AC-7E08-43CE-A96B-04E2C3D45948}"/>
    <dgm:cxn modelId="{989D1916-9D71-4245-B42C-38EA86270716}" type="presParOf" srcId="{A7B48D0D-6997-4DA1-8E73-2293A93DDEC5}" destId="{7C3B6BC4-91DD-44E6-A878-E29F457697EE}" srcOrd="0" destOrd="0" presId="urn:microsoft.com/office/officeart/2005/8/layout/default"/>
    <dgm:cxn modelId="{8CE8440C-144E-4AF6-A28B-862791F33694}" type="presParOf" srcId="{A7B48D0D-6997-4DA1-8E73-2293A93DDEC5}" destId="{62C68ACE-8969-43EA-B679-7E1CE9451C70}" srcOrd="1" destOrd="0" presId="urn:microsoft.com/office/officeart/2005/8/layout/default"/>
    <dgm:cxn modelId="{87F7E404-C6A3-48FE-9D3F-C9278205F6DF}" type="presParOf" srcId="{A7B48D0D-6997-4DA1-8E73-2293A93DDEC5}" destId="{A3F6D2C8-EB57-4137-8096-B3AAC06F877B}" srcOrd="2" destOrd="0" presId="urn:microsoft.com/office/officeart/2005/8/layout/default"/>
    <dgm:cxn modelId="{475FC1A6-E0B1-4901-9CF1-B8EDD2F38704}" type="presParOf" srcId="{A7B48D0D-6997-4DA1-8E73-2293A93DDEC5}" destId="{10211205-46D0-499C-9D79-66835B13F5B2}" srcOrd="3" destOrd="0" presId="urn:microsoft.com/office/officeart/2005/8/layout/default"/>
    <dgm:cxn modelId="{93BABE14-BCBC-4A9C-A2E9-39B86CB3207C}" type="presParOf" srcId="{A7B48D0D-6997-4DA1-8E73-2293A93DDEC5}" destId="{27DA45BF-4168-4935-96C8-C1F302CEC13F}" srcOrd="4" destOrd="0" presId="urn:microsoft.com/office/officeart/2005/8/layout/default"/>
    <dgm:cxn modelId="{3E2F6A84-B900-40D4-96E8-7BCDA458B3B4}" type="presParOf" srcId="{A7B48D0D-6997-4DA1-8E73-2293A93DDEC5}" destId="{C7BD94AE-5D00-4B59-8F8A-3CEC994CACB7}" srcOrd="5" destOrd="0" presId="urn:microsoft.com/office/officeart/2005/8/layout/default"/>
    <dgm:cxn modelId="{8D02696B-9A90-4424-9313-ED0063B431AC}" type="presParOf" srcId="{A7B48D0D-6997-4DA1-8E73-2293A93DDEC5}" destId="{50DE60F3-48B1-4FB7-B15A-8CA6B151D945}" srcOrd="6" destOrd="0" presId="urn:microsoft.com/office/officeart/2005/8/layout/default"/>
    <dgm:cxn modelId="{A3CF090A-856D-460E-A78A-0CA7C2B58DEB}" type="presParOf" srcId="{A7B48D0D-6997-4DA1-8E73-2293A93DDEC5}" destId="{AD3DD006-1125-4009-A908-F524152466A4}" srcOrd="7" destOrd="0" presId="urn:microsoft.com/office/officeart/2005/8/layout/default"/>
    <dgm:cxn modelId="{39E4E512-FE92-4D49-A3BC-4B6CEF5EB761}" type="presParOf" srcId="{A7B48D0D-6997-4DA1-8E73-2293A93DDEC5}" destId="{E151EA44-CAA6-4F02-8DE6-A6F9F8996B56}"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3B6BC4-91DD-44E6-A878-E29F457697EE}">
      <dsp:nvSpPr>
        <dsp:cNvPr id="0" name=""/>
        <dsp:cNvSpPr/>
      </dsp:nvSpPr>
      <dsp:spPr>
        <a:xfrm>
          <a:off x="581501" y="2044"/>
          <a:ext cx="2779811" cy="166788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de-DE" sz="2600" kern="1200">
              <a:latin typeface="Rockwell Condensed" panose="02060603050405020104"/>
            </a:rPr>
            <a:t>Analyse des Verhältnisses zwischen Posen und Rede</a:t>
          </a:r>
          <a:endParaRPr lang="en-US" sz="2600" kern="1200"/>
        </a:p>
      </dsp:txBody>
      <dsp:txXfrm>
        <a:off x="581501" y="2044"/>
        <a:ext cx="2779811" cy="1667887"/>
      </dsp:txXfrm>
    </dsp:sp>
    <dsp:sp modelId="{A3F6D2C8-EB57-4137-8096-B3AAC06F877B}">
      <dsp:nvSpPr>
        <dsp:cNvPr id="0" name=""/>
        <dsp:cNvSpPr/>
      </dsp:nvSpPr>
      <dsp:spPr>
        <a:xfrm>
          <a:off x="3639294" y="2044"/>
          <a:ext cx="2779811" cy="1667887"/>
        </a:xfrm>
        <a:prstGeom prst="rect">
          <a:avLst/>
        </a:prstGeom>
        <a:solidFill>
          <a:schemeClr val="accent5">
            <a:hueOff val="-5330780"/>
            <a:satOff val="3030"/>
            <a:lumOff val="-250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de-DE" sz="2600" kern="1200">
              <a:latin typeface="Rockwell Condensed" panose="02060603050405020104"/>
            </a:rPr>
            <a:t>Laufzeitverbesseung</a:t>
          </a:r>
          <a:endParaRPr lang="en-US" sz="2600" kern="1200"/>
        </a:p>
      </dsp:txBody>
      <dsp:txXfrm>
        <a:off x="3639294" y="2044"/>
        <a:ext cx="2779811" cy="1667887"/>
      </dsp:txXfrm>
    </dsp:sp>
    <dsp:sp modelId="{27DA45BF-4168-4935-96C8-C1F302CEC13F}">
      <dsp:nvSpPr>
        <dsp:cNvPr id="0" name=""/>
        <dsp:cNvSpPr/>
      </dsp:nvSpPr>
      <dsp:spPr>
        <a:xfrm>
          <a:off x="6697087" y="2044"/>
          <a:ext cx="2779811" cy="1667887"/>
        </a:xfrm>
        <a:prstGeom prst="rect">
          <a:avLst/>
        </a:prstGeom>
        <a:solidFill>
          <a:schemeClr val="accent5">
            <a:hueOff val="-10661560"/>
            <a:satOff val="6060"/>
            <a:lumOff val="-500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de-DE" sz="2600" kern="1200">
              <a:latin typeface="Rockwell Condensed" panose="02060603050405020104"/>
            </a:rPr>
            <a:t>Anpassung des akustischen Modells zur besseren Erkennung von gefüllten Pausen</a:t>
          </a:r>
          <a:endParaRPr lang="en-US" sz="2600" kern="1200"/>
        </a:p>
      </dsp:txBody>
      <dsp:txXfrm>
        <a:off x="6697087" y="2044"/>
        <a:ext cx="2779811" cy="1667887"/>
      </dsp:txXfrm>
    </dsp:sp>
    <dsp:sp modelId="{50DE60F3-48B1-4FB7-B15A-8CA6B151D945}">
      <dsp:nvSpPr>
        <dsp:cNvPr id="0" name=""/>
        <dsp:cNvSpPr/>
      </dsp:nvSpPr>
      <dsp:spPr>
        <a:xfrm>
          <a:off x="2110397" y="1947913"/>
          <a:ext cx="2779811" cy="1667887"/>
        </a:xfrm>
        <a:prstGeom prst="rect">
          <a:avLst/>
        </a:prstGeom>
        <a:solidFill>
          <a:schemeClr val="accent5">
            <a:hueOff val="-15992340"/>
            <a:satOff val="9089"/>
            <a:lumOff val="-750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a:latin typeface="Rockwell Condensed" panose="02060603050405020104"/>
            </a:rPr>
            <a:t>Einbauen weiterer Posen</a:t>
          </a:r>
          <a:endParaRPr lang="en-US" sz="2600" kern="1200"/>
        </a:p>
      </dsp:txBody>
      <dsp:txXfrm>
        <a:off x="2110397" y="1947913"/>
        <a:ext cx="2779811" cy="1667887"/>
      </dsp:txXfrm>
    </dsp:sp>
    <dsp:sp modelId="{E151EA44-CAA6-4F02-8DE6-A6F9F8996B56}">
      <dsp:nvSpPr>
        <dsp:cNvPr id="0" name=""/>
        <dsp:cNvSpPr/>
      </dsp:nvSpPr>
      <dsp:spPr>
        <a:xfrm>
          <a:off x="5168190" y="1947913"/>
          <a:ext cx="2779811" cy="1667887"/>
        </a:xfrm>
        <a:prstGeom prst="rect">
          <a:avLst/>
        </a:prstGeom>
        <a:solidFill>
          <a:schemeClr val="accent5">
            <a:hueOff val="-21323121"/>
            <a:satOff val="12119"/>
            <a:lumOff val="-1000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a:latin typeface="Rockwell Condensed" panose="02060603050405020104"/>
            </a:rPr>
            <a:t>Verbesserung der Normierung der Videodateien</a:t>
          </a:r>
        </a:p>
      </dsp:txBody>
      <dsp:txXfrm>
        <a:off x="5168190" y="1947913"/>
        <a:ext cx="2779811" cy="166788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1800" spc="-1" strike="noStrike">
                <a:solidFill>
                  <a:srgbClr val="000000"/>
                </a:solidFill>
                <a:latin typeface="Rockwell"/>
              </a:rPr>
              <a:t>Folie mittels Klicken verschieben</a:t>
            </a:r>
            <a:endParaRPr b="0" lang="en-US" sz="1800" spc="-1" strike="noStrike">
              <a:solidFill>
                <a:srgbClr val="000000"/>
              </a:solidFill>
              <a:latin typeface="Rockwell"/>
            </a:endParaRPr>
          </a:p>
        </p:txBody>
      </p:sp>
      <p:sp>
        <p:nvSpPr>
          <p:cNvPr id="95" name="PlaceHolder 2"/>
          <p:cNvSpPr>
            <a:spLocks noGrp="1"/>
          </p:cNvSpPr>
          <p:nvPr>
            <p:ph type="body"/>
          </p:nvPr>
        </p:nvSpPr>
        <p:spPr>
          <a:xfrm>
            <a:off x="756000" y="5078520"/>
            <a:ext cx="6047640" cy="4811040"/>
          </a:xfrm>
          <a:prstGeom prst="rect">
            <a:avLst/>
          </a:prstGeom>
        </p:spPr>
        <p:txBody>
          <a:bodyPr lIns="0" rIns="0" tIns="0" bIns="0">
            <a:noAutofit/>
          </a:bodyPr>
          <a:p>
            <a:r>
              <a:rPr b="0" lang="de-DE" sz="2000" spc="-1" strike="noStrike">
                <a:latin typeface="Arial"/>
              </a:rPr>
              <a:t>Format der Notizen mittels Klicken bearbeiten</a:t>
            </a:r>
            <a:endParaRPr b="0" lang="de-DE" sz="2000" spc="-1" strike="noStrike">
              <a:latin typeface="Arial"/>
            </a:endParaRPr>
          </a:p>
        </p:txBody>
      </p:sp>
      <p:sp>
        <p:nvSpPr>
          <p:cNvPr id="96" name="PlaceHolder 3"/>
          <p:cNvSpPr>
            <a:spLocks noGrp="1"/>
          </p:cNvSpPr>
          <p:nvPr>
            <p:ph type="hdr"/>
          </p:nvPr>
        </p:nvSpPr>
        <p:spPr>
          <a:xfrm>
            <a:off x="0" y="0"/>
            <a:ext cx="3280680" cy="534240"/>
          </a:xfrm>
          <a:prstGeom prst="rect">
            <a:avLst/>
          </a:prstGeom>
        </p:spPr>
        <p:txBody>
          <a:bodyPr lIns="0" rIns="0" tIns="0" bIns="0">
            <a:noAutofit/>
          </a:bodyPr>
          <a:p>
            <a:r>
              <a:rPr b="0" lang="de-DE" sz="1400" spc="-1" strike="noStrike">
                <a:latin typeface="Times New Roman"/>
              </a:rPr>
              <a:t>&lt;Kopfzeile&gt;</a:t>
            </a:r>
            <a:endParaRPr b="0" lang="de-DE" sz="1400" spc="-1" strike="noStrike">
              <a:latin typeface="Times New Roman"/>
            </a:endParaRPr>
          </a:p>
        </p:txBody>
      </p:sp>
      <p:sp>
        <p:nvSpPr>
          <p:cNvPr id="97" name="PlaceHolder 4"/>
          <p:cNvSpPr>
            <a:spLocks noGrp="1"/>
          </p:cNvSpPr>
          <p:nvPr>
            <p:ph type="dt"/>
          </p:nvPr>
        </p:nvSpPr>
        <p:spPr>
          <a:xfrm>
            <a:off x="4278960" y="0"/>
            <a:ext cx="3280680" cy="534240"/>
          </a:xfrm>
          <a:prstGeom prst="rect">
            <a:avLst/>
          </a:prstGeom>
        </p:spPr>
        <p:txBody>
          <a:bodyPr lIns="0" rIns="0" tIns="0" bIns="0">
            <a:noAutofit/>
          </a:bodyPr>
          <a:p>
            <a:pPr algn="r"/>
            <a:r>
              <a:rPr b="0" lang="de-DE" sz="1400" spc="-1" strike="noStrike">
                <a:latin typeface="Times New Roman"/>
              </a:rPr>
              <a:t>&lt;Datum/Uhrzeit&gt;</a:t>
            </a:r>
            <a:endParaRPr b="0" lang="de-DE" sz="1400" spc="-1" strike="noStrike">
              <a:latin typeface="Times New Roman"/>
            </a:endParaRPr>
          </a:p>
        </p:txBody>
      </p:sp>
      <p:sp>
        <p:nvSpPr>
          <p:cNvPr id="98" name="PlaceHolder 5"/>
          <p:cNvSpPr>
            <a:spLocks noGrp="1"/>
          </p:cNvSpPr>
          <p:nvPr>
            <p:ph type="ftr"/>
          </p:nvPr>
        </p:nvSpPr>
        <p:spPr>
          <a:xfrm>
            <a:off x="0" y="10157400"/>
            <a:ext cx="3280680" cy="534240"/>
          </a:xfrm>
          <a:prstGeom prst="rect">
            <a:avLst/>
          </a:prstGeom>
        </p:spPr>
        <p:txBody>
          <a:bodyPr lIns="0" rIns="0" tIns="0" bIns="0" anchor="b">
            <a:noAutofit/>
          </a:bodyPr>
          <a:p>
            <a:r>
              <a:rPr b="0" lang="de-DE" sz="1400" spc="-1" strike="noStrike">
                <a:latin typeface="Times New Roman"/>
              </a:rPr>
              <a:t>&lt;Fußzeile&gt;</a:t>
            </a:r>
            <a:endParaRPr b="0" lang="de-DE" sz="1400" spc="-1" strike="noStrike">
              <a:latin typeface="Times New Roman"/>
            </a:endParaRPr>
          </a:p>
        </p:txBody>
      </p:sp>
      <p:sp>
        <p:nvSpPr>
          <p:cNvPr id="99"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15466135-1533-4545-8C1A-35C3CDCDA3D5}" type="slidenum">
              <a:rPr b="0" lang="de-DE" sz="1400" spc="-1" strike="noStrike">
                <a:latin typeface="Times New Roman"/>
              </a:rPr>
              <a:t>&lt;Foliennummer&gt;</a:t>
            </a:fld>
            <a:endParaRPr b="0" lang="de-DE"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sldImg"/>
          </p:nvPr>
        </p:nvSpPr>
        <p:spPr>
          <a:xfrm>
            <a:off x="685800" y="1143000"/>
            <a:ext cx="5486040" cy="3085920"/>
          </a:xfrm>
          <a:prstGeom prst="rect">
            <a:avLst/>
          </a:prstGeom>
        </p:spPr>
      </p:sp>
      <p:sp>
        <p:nvSpPr>
          <p:cNvPr id="31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de-DE" sz="2000" spc="-1" strike="noStrike">
                <a:latin typeface="Arial"/>
              </a:rPr>
              <a:t>- Unten keine Sekunden, anders als in App</a:t>
            </a:r>
            <a:endParaRPr b="0" lang="de-DE" sz="2000" spc="-1" strike="noStrike">
              <a:latin typeface="Arial"/>
            </a:endParaRPr>
          </a:p>
          <a:p>
            <a:pPr marL="216000" indent="-216000">
              <a:lnSpc>
                <a:spcPct val="100000"/>
              </a:lnSpc>
            </a:pPr>
            <a:r>
              <a:rPr b="0" lang="de-DE" sz="2000" spc="-1" strike="noStrike">
                <a:latin typeface="Arial"/>
              </a:rPr>
              <a:t>Fazit: Arm ausgestreckt funkt. nicht so gut wie die anderen. Ursache: keine Winkelkriterien</a:t>
            </a:r>
            <a:endParaRPr b="0" lang="de-DE" sz="2000" spc="-1" strike="noStrike">
              <a:latin typeface="Arial"/>
            </a:endParaRPr>
          </a:p>
        </p:txBody>
      </p:sp>
      <p:sp>
        <p:nvSpPr>
          <p:cNvPr id="32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EB01F6E-42B7-4ACA-A356-EFFF21D0476A}" type="slidenum">
              <a:rPr b="0" lang="de-DE" sz="1200" spc="-1" strike="noStrike">
                <a:latin typeface="Times New Roman"/>
              </a:rPr>
              <a:t>&lt;Foliennummer&gt;</a:t>
            </a:fld>
            <a:endParaRPr b="0" lang="de-DE"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sldImg"/>
          </p:nvPr>
        </p:nvSpPr>
        <p:spPr>
          <a:xfrm>
            <a:off x="685800" y="1143000"/>
            <a:ext cx="5486040" cy="3085920"/>
          </a:xfrm>
          <a:prstGeom prst="rect">
            <a:avLst/>
          </a:prstGeom>
        </p:spPr>
      </p:sp>
      <p:sp>
        <p:nvSpPr>
          <p:cNvPr id="32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de-DE" sz="2000" spc="-1" strike="noStrike">
                <a:latin typeface="Arial"/>
              </a:rPr>
              <a:t>Kaum Falsch positiv außer bei Arm ausgestreckt</a:t>
            </a:r>
            <a:endParaRPr b="0" lang="de-DE" sz="2000" spc="-1" strike="noStrike">
              <a:latin typeface="Arial"/>
            </a:endParaRPr>
          </a:p>
        </p:txBody>
      </p:sp>
      <p:sp>
        <p:nvSpPr>
          <p:cNvPr id="32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54A5A8C-380C-4820-88F7-A2CD32749D59}" type="slidenum">
              <a:rPr b="0" lang="de-DE" sz="1200" spc="-1" strike="noStrike">
                <a:latin typeface="Times New Roman"/>
              </a:rPr>
              <a:t>&lt;Foliennummer&gt;</a:t>
            </a:fld>
            <a:endParaRPr b="0" lang="de-DE"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sldImg"/>
          </p:nvPr>
        </p:nvSpPr>
        <p:spPr>
          <a:xfrm>
            <a:off x="685800" y="1143000"/>
            <a:ext cx="5486040" cy="3085920"/>
          </a:xfrm>
          <a:prstGeom prst="rect">
            <a:avLst/>
          </a:prstGeom>
        </p:spPr>
      </p:sp>
      <p:sp>
        <p:nvSpPr>
          <p:cNvPr id="32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de-DE" sz="2000" spc="-1" strike="noStrike">
                <a:latin typeface="Arial"/>
              </a:rPr>
              <a:t>Fazit: </a:t>
            </a:r>
            <a:endParaRPr b="0" lang="de-DE" sz="2000" spc="-1" strike="noStrike">
              <a:latin typeface="Arial"/>
            </a:endParaRPr>
          </a:p>
          <a:p>
            <a:pPr marL="216000" indent="-216000">
              <a:lnSpc>
                <a:spcPct val="100000"/>
              </a:lnSpc>
            </a:pPr>
            <a:r>
              <a:rPr b="0" lang="de-DE" sz="2000" spc="-1" strike="noStrike">
                <a:latin typeface="Arial"/>
              </a:rPr>
              <a:t>- lange Laufzeiten</a:t>
            </a:r>
            <a:endParaRPr b="0" lang="de-DE" sz="2000" spc="-1" strike="noStrike">
              <a:latin typeface="Arial"/>
            </a:endParaRPr>
          </a:p>
          <a:p>
            <a:pPr marL="216000" indent="-216000">
              <a:lnSpc>
                <a:spcPct val="100000"/>
              </a:lnSpc>
            </a:pPr>
            <a:r>
              <a:rPr b="0" lang="de-DE" sz="2000" spc="-1" strike="noStrike">
                <a:latin typeface="Arial"/>
              </a:rPr>
              <a:t>- verschiedene Redearten an Merkmalen erkennbar</a:t>
            </a:r>
            <a:endParaRPr b="0" lang="de-DE" sz="2000" spc="-1" strike="noStrike">
              <a:latin typeface="Arial"/>
            </a:endParaRPr>
          </a:p>
          <a:p>
            <a:pPr marL="216000" indent="-216000">
              <a:lnSpc>
                <a:spcPct val="100000"/>
              </a:lnSpc>
            </a:pPr>
            <a:r>
              <a:rPr b="0" lang="de-DE" sz="2000" spc="-1" strike="noStrike">
                <a:latin typeface="Arial"/>
              </a:rPr>
              <a:t>- Posen an sich recht eindeutig kodiert, zuverlässige Erkennung, meist geringe falsch-positiv Rate</a:t>
            </a:r>
            <a:endParaRPr b="0" lang="de-DE" sz="2000" spc="-1" strike="noStrike">
              <a:latin typeface="Arial"/>
            </a:endParaRPr>
          </a:p>
          <a:p>
            <a:pPr marL="216000" indent="-216000">
              <a:lnSpc>
                <a:spcPct val="100000"/>
              </a:lnSpc>
            </a:pPr>
            <a:endParaRPr b="0" lang="de-DE" sz="2000" spc="-1" strike="noStrike">
              <a:latin typeface="Arial"/>
            </a:endParaRPr>
          </a:p>
          <a:p>
            <a:pPr marL="216000" indent="-216000">
              <a:lnSpc>
                <a:spcPct val="100000"/>
              </a:lnSpc>
            </a:pPr>
            <a:r>
              <a:rPr b="0" lang="de-DE" sz="2000" spc="-1" strike="noStrike">
                <a:latin typeface="Arial"/>
              </a:rPr>
              <a:t>Future Work:</a:t>
            </a:r>
            <a:endParaRPr b="0" lang="de-DE" sz="2000" spc="-1" strike="noStrike">
              <a:latin typeface="Arial"/>
            </a:endParaRPr>
          </a:p>
          <a:p>
            <a:pPr marL="216000" indent="-216000">
              <a:lnSpc>
                <a:spcPct val="100000"/>
              </a:lnSpc>
            </a:pPr>
            <a:r>
              <a:rPr b="0" lang="de-DE" sz="2000" spc="-1" strike="noStrike">
                <a:latin typeface="Arial"/>
              </a:rPr>
              <a:t>- Verbesserung der Normierung der Videodateien -&gt; Höhere Robustheit gegen Distanz zur Kamera</a:t>
            </a:r>
            <a:endParaRPr b="0" lang="de-DE" sz="2000" spc="-1" strike="noStrike">
              <a:latin typeface="Arial"/>
            </a:endParaRPr>
          </a:p>
          <a:p>
            <a:pPr marL="216000" indent="-216000">
              <a:lnSpc>
                <a:spcPct val="100000"/>
              </a:lnSpc>
            </a:pPr>
            <a:r>
              <a:rPr b="0" lang="de-DE" sz="2000" spc="-1" strike="noStrike">
                <a:latin typeface="Arial"/>
              </a:rPr>
              <a:t>- Einbauen weiterer Posen </a:t>
            </a:r>
            <a:endParaRPr b="0" lang="de-DE" sz="2000" spc="-1" strike="noStrike">
              <a:latin typeface="Arial"/>
            </a:endParaRPr>
          </a:p>
          <a:p>
            <a:pPr marL="216000" indent="-216000">
              <a:lnSpc>
                <a:spcPct val="100000"/>
              </a:lnSpc>
            </a:pPr>
            <a:endParaRPr b="0" lang="de-DE" sz="2000" spc="-1" strike="noStrike">
              <a:latin typeface="Arial"/>
            </a:endParaRPr>
          </a:p>
          <a:p>
            <a:pPr marL="216000" indent="-216000">
              <a:lnSpc>
                <a:spcPct val="100000"/>
              </a:lnSpc>
            </a:pPr>
            <a:r>
              <a:rPr b="0" lang="de-DE" sz="2000" spc="-1" strike="noStrike">
                <a:latin typeface="Arial"/>
              </a:rPr>
              <a:t>Lesson learned: </a:t>
            </a:r>
            <a:endParaRPr b="0" lang="de-DE" sz="2000" spc="-1" strike="noStrike">
              <a:latin typeface="Arial"/>
            </a:endParaRPr>
          </a:p>
        </p:txBody>
      </p:sp>
      <p:sp>
        <p:nvSpPr>
          <p:cNvPr id="32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F524781-FBA5-42ED-A60B-615380AFF654}" type="slidenum">
              <a:rPr b="0" lang="de-DE" sz="1200" spc="-1" strike="noStrike">
                <a:latin typeface="Times New Roman"/>
              </a:rPr>
              <a:t>&lt;Foliennummer&gt;</a:t>
            </a:fld>
            <a:endParaRPr b="0" lang="de-DE"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PlaceHolder 1"/>
          <p:cNvSpPr>
            <a:spLocks noGrp="1"/>
          </p:cNvSpPr>
          <p:nvPr>
            <p:ph type="sldImg"/>
          </p:nvPr>
        </p:nvSpPr>
        <p:spPr>
          <a:xfrm>
            <a:off x="685800" y="1143000"/>
            <a:ext cx="5486040" cy="3085920"/>
          </a:xfrm>
          <a:prstGeom prst="rect">
            <a:avLst/>
          </a:prstGeom>
        </p:spPr>
      </p:sp>
      <p:sp>
        <p:nvSpPr>
          <p:cNvPr id="31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de-DE" sz="2000" spc="-1" strike="noStrike">
                <a:latin typeface="Arial"/>
              </a:rPr>
              <a:t>Mithilfe von Praat analysieren wir besonders Merkmale, die die Flüssigkeit der Sprache betreffen. </a:t>
            </a:r>
            <a:endParaRPr b="0" lang="de-DE" sz="2000" spc="-1" strike="noStrike">
              <a:latin typeface="Arial"/>
            </a:endParaRPr>
          </a:p>
          <a:p>
            <a:pPr marL="216000" indent="-216000">
              <a:lnSpc>
                <a:spcPct val="100000"/>
              </a:lnSpc>
            </a:pPr>
            <a:r>
              <a:rPr b="0" lang="de-DE" sz="2000" spc="-1" strike="noStrike">
                <a:latin typeface="Arial"/>
              </a:rPr>
              <a:t>Für die Detektion der stillen Pausen wird hierbei z.B. einen Schwellenwert von ungefähr 20dB verwendet. D.h. jeder Abschnitt deren Intensität mehr als 20dB unter der durchschnittlichen Intensität liegt gilt als still. </a:t>
            </a:r>
            <a:endParaRPr b="0" lang="de-DE" sz="2000" spc="-1" strike="noStrike">
              <a:latin typeface="Arial"/>
            </a:endParaRPr>
          </a:p>
          <a:p>
            <a:pPr marL="216000" indent="-216000">
              <a:lnSpc>
                <a:spcPct val="100000"/>
              </a:lnSpc>
            </a:pPr>
            <a:r>
              <a:rPr b="0" lang="de-DE" sz="2000" spc="-1" strike="noStrike">
                <a:latin typeface="Arial"/>
              </a:rPr>
              <a:t>- Lautstärke nur von voiced parts betrachtet</a:t>
            </a:r>
            <a:endParaRPr b="0" lang="de-DE" sz="2000" spc="-1" strike="noStrike">
              <a:latin typeface="Arial"/>
            </a:endParaRPr>
          </a:p>
          <a:p>
            <a:pPr marL="216000" indent="-216000">
              <a:lnSpc>
                <a:spcPct val="100000"/>
              </a:lnSpc>
            </a:pPr>
            <a:r>
              <a:rPr b="0" lang="de-DE" sz="2000" spc="-1" strike="noStrike">
                <a:latin typeface="Arial"/>
              </a:rPr>
              <a:t>- Geschwindigkeit: Wie viele Silben pro Sekunde</a:t>
            </a:r>
            <a:endParaRPr b="0" lang="de-DE" sz="2000" spc="-1" strike="noStrike">
              <a:latin typeface="Arial"/>
            </a:endParaRPr>
          </a:p>
          <a:p>
            <a:pPr marL="216000" indent="-216000">
              <a:lnSpc>
                <a:spcPct val="100000"/>
              </a:lnSpc>
            </a:pPr>
            <a:r>
              <a:rPr b="0" lang="de-DE" sz="2000" spc="-1" strike="noStrike">
                <a:latin typeface="Arial"/>
              </a:rPr>
              <a:t>- Stil der Rede: Beachtung von Pitchveränderung und Geschlecht des Sprechers</a:t>
            </a:r>
            <a:endParaRPr b="0" lang="de-DE" sz="2000" spc="-1" strike="noStrike">
              <a:latin typeface="Arial"/>
            </a:endParaRPr>
          </a:p>
        </p:txBody>
      </p:sp>
      <p:sp>
        <p:nvSpPr>
          <p:cNvPr id="31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3AC5E45-502D-4DE6-81A5-17B7E9D0773B}" type="slidenum">
              <a:rPr b="0" lang="de-DE" sz="1200" spc="-1" strike="noStrike">
                <a:latin typeface="Times New Roman"/>
              </a:rPr>
              <a:t>&lt;Foliennummer&gt;</a:t>
            </a:fld>
            <a:endParaRPr b="0" lang="de-DE"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sldImg"/>
          </p:nvPr>
        </p:nvSpPr>
        <p:spPr>
          <a:xfrm>
            <a:off x="685800" y="1143000"/>
            <a:ext cx="5486040" cy="3085920"/>
          </a:xfrm>
          <a:prstGeom prst="rect">
            <a:avLst/>
          </a:prstGeom>
        </p:spPr>
      </p:sp>
      <p:sp>
        <p:nvSpPr>
          <p:cNvPr id="31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de-DE" sz="2000" spc="-1" strike="noStrike">
                <a:latin typeface="Arial"/>
              </a:rPr>
              <a:t>Die Anwendung: </a:t>
            </a:r>
            <a:endParaRPr b="0" lang="de-DE" sz="2000" spc="-1" strike="noStrike">
              <a:latin typeface="Arial"/>
            </a:endParaRPr>
          </a:p>
          <a:p>
            <a:pPr marL="216000" indent="-216000">
              <a:lnSpc>
                <a:spcPct val="100000"/>
              </a:lnSpc>
            </a:pPr>
            <a:r>
              <a:rPr b="0" lang="de-DE" sz="2000" spc="-1" strike="noStrike">
                <a:latin typeface="Arial"/>
              </a:rPr>
              <a:t>zeige Statistik über die verschiedenen Merkmale der gesammten Rede und der Abschnitte</a:t>
            </a:r>
            <a:endParaRPr b="0" lang="de-DE" sz="2000" spc="-1" strike="noStrike">
              <a:latin typeface="Arial"/>
            </a:endParaRPr>
          </a:p>
        </p:txBody>
      </p:sp>
      <p:sp>
        <p:nvSpPr>
          <p:cNvPr id="31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BBFFDF1-5C5C-49DE-AAF0-5AD202FA4A0C}" type="slidenum">
              <a:rPr b="0" lang="de-DE" sz="1200" spc="-1" strike="noStrike">
                <a:latin typeface="Times New Roman"/>
              </a:rPr>
              <a:t>&lt;Foliennummer&gt;</a:t>
            </a:fld>
            <a:endParaRPr b="0" lang="de-DE"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1069920" y="484560"/>
            <a:ext cx="10058040" cy="1608840"/>
          </a:xfrm>
          <a:prstGeom prst="rect">
            <a:avLst/>
          </a:prstGeom>
        </p:spPr>
        <p:txBody>
          <a:bodyPr lIns="0" rIns="0" tIns="0" bIns="0" anchor="ctr">
            <a:noAutofit/>
          </a:bodyPr>
          <a:p>
            <a:endParaRPr b="0" lang="en-US" sz="1800" spc="-1" strike="noStrike">
              <a:solidFill>
                <a:srgbClr val="000000"/>
              </a:solidFill>
              <a:latin typeface="Rockwell"/>
            </a:endParaRPr>
          </a:p>
        </p:txBody>
      </p:sp>
      <p:sp>
        <p:nvSpPr>
          <p:cNvPr id="36" name="PlaceHolder 2"/>
          <p:cNvSpPr>
            <a:spLocks noGrp="1"/>
          </p:cNvSpPr>
          <p:nvPr>
            <p:ph type="body"/>
          </p:nvPr>
        </p:nvSpPr>
        <p:spPr>
          <a:xfrm>
            <a:off x="1069920" y="2121480"/>
            <a:ext cx="10058040" cy="1931760"/>
          </a:xfrm>
          <a:prstGeom prst="rect">
            <a:avLst/>
          </a:prstGeom>
        </p:spPr>
        <p:txBody>
          <a:bodyPr lIns="0" rIns="0" tIns="0" bIns="0">
            <a:normAutofit/>
          </a:bodyPr>
          <a:p>
            <a:endParaRPr b="0" lang="en-US" sz="2000" spc="-1" strike="noStrike">
              <a:solidFill>
                <a:srgbClr val="000000"/>
              </a:solidFill>
              <a:latin typeface="Rockwell"/>
            </a:endParaRPr>
          </a:p>
        </p:txBody>
      </p:sp>
      <p:sp>
        <p:nvSpPr>
          <p:cNvPr id="37" name="PlaceHolder 3"/>
          <p:cNvSpPr>
            <a:spLocks noGrp="1"/>
          </p:cNvSpPr>
          <p:nvPr>
            <p:ph type="body"/>
          </p:nvPr>
        </p:nvSpPr>
        <p:spPr>
          <a:xfrm>
            <a:off x="1069920" y="4237200"/>
            <a:ext cx="10058040" cy="1931760"/>
          </a:xfrm>
          <a:prstGeom prst="rect">
            <a:avLst/>
          </a:prstGeom>
        </p:spPr>
        <p:txBody>
          <a:bodyPr lIns="0" rIns="0" tIns="0" bIns="0">
            <a:normAutofit/>
          </a:bodyPr>
          <a:p>
            <a:endParaRPr b="0" lang="en-US" sz="2000" spc="-1" strike="noStrike">
              <a:solidFill>
                <a:srgbClr val="000000"/>
              </a:solidFill>
              <a:latin typeface="Rockwel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1069920" y="484560"/>
            <a:ext cx="10058040" cy="1608840"/>
          </a:xfrm>
          <a:prstGeom prst="rect">
            <a:avLst/>
          </a:prstGeom>
        </p:spPr>
        <p:txBody>
          <a:bodyPr lIns="0" rIns="0" tIns="0" bIns="0" anchor="ctr">
            <a:noAutofit/>
          </a:bodyPr>
          <a:p>
            <a:endParaRPr b="0" lang="en-US" sz="1800" spc="-1" strike="noStrike">
              <a:solidFill>
                <a:srgbClr val="000000"/>
              </a:solidFill>
              <a:latin typeface="Rockwell"/>
            </a:endParaRPr>
          </a:p>
        </p:txBody>
      </p:sp>
      <p:sp>
        <p:nvSpPr>
          <p:cNvPr id="39" name="PlaceHolder 2"/>
          <p:cNvSpPr>
            <a:spLocks noGrp="1"/>
          </p:cNvSpPr>
          <p:nvPr>
            <p:ph type="body"/>
          </p:nvPr>
        </p:nvSpPr>
        <p:spPr>
          <a:xfrm>
            <a:off x="1069920" y="2121480"/>
            <a:ext cx="4908240" cy="1931760"/>
          </a:xfrm>
          <a:prstGeom prst="rect">
            <a:avLst/>
          </a:prstGeom>
        </p:spPr>
        <p:txBody>
          <a:bodyPr lIns="0" rIns="0" tIns="0" bIns="0">
            <a:normAutofit/>
          </a:bodyPr>
          <a:p>
            <a:endParaRPr b="0" lang="en-US" sz="2000" spc="-1" strike="noStrike">
              <a:solidFill>
                <a:srgbClr val="000000"/>
              </a:solidFill>
              <a:latin typeface="Rockwell"/>
            </a:endParaRPr>
          </a:p>
        </p:txBody>
      </p:sp>
      <p:sp>
        <p:nvSpPr>
          <p:cNvPr id="40" name="PlaceHolder 3"/>
          <p:cNvSpPr>
            <a:spLocks noGrp="1"/>
          </p:cNvSpPr>
          <p:nvPr>
            <p:ph type="body"/>
          </p:nvPr>
        </p:nvSpPr>
        <p:spPr>
          <a:xfrm>
            <a:off x="6224040" y="2121480"/>
            <a:ext cx="4908240" cy="1931760"/>
          </a:xfrm>
          <a:prstGeom prst="rect">
            <a:avLst/>
          </a:prstGeom>
        </p:spPr>
        <p:txBody>
          <a:bodyPr lIns="0" rIns="0" tIns="0" bIns="0">
            <a:normAutofit/>
          </a:bodyPr>
          <a:p>
            <a:endParaRPr b="0" lang="en-US" sz="2000" spc="-1" strike="noStrike">
              <a:solidFill>
                <a:srgbClr val="000000"/>
              </a:solidFill>
              <a:latin typeface="Rockwell"/>
            </a:endParaRPr>
          </a:p>
        </p:txBody>
      </p:sp>
      <p:sp>
        <p:nvSpPr>
          <p:cNvPr id="41" name="PlaceHolder 4"/>
          <p:cNvSpPr>
            <a:spLocks noGrp="1"/>
          </p:cNvSpPr>
          <p:nvPr>
            <p:ph type="body"/>
          </p:nvPr>
        </p:nvSpPr>
        <p:spPr>
          <a:xfrm>
            <a:off x="1069920" y="4237200"/>
            <a:ext cx="4908240" cy="1931760"/>
          </a:xfrm>
          <a:prstGeom prst="rect">
            <a:avLst/>
          </a:prstGeom>
        </p:spPr>
        <p:txBody>
          <a:bodyPr lIns="0" rIns="0" tIns="0" bIns="0">
            <a:normAutofit/>
          </a:bodyPr>
          <a:p>
            <a:endParaRPr b="0" lang="en-US" sz="2000" spc="-1" strike="noStrike">
              <a:solidFill>
                <a:srgbClr val="000000"/>
              </a:solidFill>
              <a:latin typeface="Rockwell"/>
            </a:endParaRPr>
          </a:p>
        </p:txBody>
      </p:sp>
      <p:sp>
        <p:nvSpPr>
          <p:cNvPr id="42" name="PlaceHolder 5"/>
          <p:cNvSpPr>
            <a:spLocks noGrp="1"/>
          </p:cNvSpPr>
          <p:nvPr>
            <p:ph type="body"/>
          </p:nvPr>
        </p:nvSpPr>
        <p:spPr>
          <a:xfrm>
            <a:off x="6224040" y="4237200"/>
            <a:ext cx="4908240" cy="1931760"/>
          </a:xfrm>
          <a:prstGeom prst="rect">
            <a:avLst/>
          </a:prstGeom>
        </p:spPr>
        <p:txBody>
          <a:bodyPr lIns="0" rIns="0" tIns="0" bIns="0">
            <a:normAutofit/>
          </a:bodyPr>
          <a:p>
            <a:endParaRPr b="0" lang="en-US" sz="2000" spc="-1" strike="noStrike">
              <a:solidFill>
                <a:srgbClr val="000000"/>
              </a:solidFill>
              <a:latin typeface="Rockwel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1069920" y="484560"/>
            <a:ext cx="10058040" cy="1608840"/>
          </a:xfrm>
          <a:prstGeom prst="rect">
            <a:avLst/>
          </a:prstGeom>
        </p:spPr>
        <p:txBody>
          <a:bodyPr lIns="0" rIns="0" tIns="0" bIns="0" anchor="ctr">
            <a:noAutofit/>
          </a:bodyPr>
          <a:p>
            <a:endParaRPr b="0" lang="en-US" sz="1800" spc="-1" strike="noStrike">
              <a:solidFill>
                <a:srgbClr val="000000"/>
              </a:solidFill>
              <a:latin typeface="Rockwell"/>
            </a:endParaRPr>
          </a:p>
        </p:txBody>
      </p:sp>
      <p:sp>
        <p:nvSpPr>
          <p:cNvPr id="44" name="PlaceHolder 2"/>
          <p:cNvSpPr>
            <a:spLocks noGrp="1"/>
          </p:cNvSpPr>
          <p:nvPr>
            <p:ph type="body"/>
          </p:nvPr>
        </p:nvSpPr>
        <p:spPr>
          <a:xfrm>
            <a:off x="1069920" y="2121480"/>
            <a:ext cx="3238560" cy="1931760"/>
          </a:xfrm>
          <a:prstGeom prst="rect">
            <a:avLst/>
          </a:prstGeom>
        </p:spPr>
        <p:txBody>
          <a:bodyPr lIns="0" rIns="0" tIns="0" bIns="0">
            <a:normAutofit/>
          </a:bodyPr>
          <a:p>
            <a:endParaRPr b="0" lang="en-US" sz="2000" spc="-1" strike="noStrike">
              <a:solidFill>
                <a:srgbClr val="000000"/>
              </a:solidFill>
              <a:latin typeface="Rockwell"/>
            </a:endParaRPr>
          </a:p>
        </p:txBody>
      </p:sp>
      <p:sp>
        <p:nvSpPr>
          <p:cNvPr id="45" name="PlaceHolder 3"/>
          <p:cNvSpPr>
            <a:spLocks noGrp="1"/>
          </p:cNvSpPr>
          <p:nvPr>
            <p:ph type="body"/>
          </p:nvPr>
        </p:nvSpPr>
        <p:spPr>
          <a:xfrm>
            <a:off x="4470840" y="2121480"/>
            <a:ext cx="3238560" cy="1931760"/>
          </a:xfrm>
          <a:prstGeom prst="rect">
            <a:avLst/>
          </a:prstGeom>
        </p:spPr>
        <p:txBody>
          <a:bodyPr lIns="0" rIns="0" tIns="0" bIns="0">
            <a:normAutofit/>
          </a:bodyPr>
          <a:p>
            <a:endParaRPr b="0" lang="en-US" sz="2000" spc="-1" strike="noStrike">
              <a:solidFill>
                <a:srgbClr val="000000"/>
              </a:solidFill>
              <a:latin typeface="Rockwell"/>
            </a:endParaRPr>
          </a:p>
        </p:txBody>
      </p:sp>
      <p:sp>
        <p:nvSpPr>
          <p:cNvPr id="46" name="PlaceHolder 4"/>
          <p:cNvSpPr>
            <a:spLocks noGrp="1"/>
          </p:cNvSpPr>
          <p:nvPr>
            <p:ph type="body"/>
          </p:nvPr>
        </p:nvSpPr>
        <p:spPr>
          <a:xfrm>
            <a:off x="7871760" y="2121480"/>
            <a:ext cx="3238560" cy="1931760"/>
          </a:xfrm>
          <a:prstGeom prst="rect">
            <a:avLst/>
          </a:prstGeom>
        </p:spPr>
        <p:txBody>
          <a:bodyPr lIns="0" rIns="0" tIns="0" bIns="0">
            <a:normAutofit/>
          </a:bodyPr>
          <a:p>
            <a:endParaRPr b="0" lang="en-US" sz="2000" spc="-1" strike="noStrike">
              <a:solidFill>
                <a:srgbClr val="000000"/>
              </a:solidFill>
              <a:latin typeface="Rockwell"/>
            </a:endParaRPr>
          </a:p>
        </p:txBody>
      </p:sp>
      <p:sp>
        <p:nvSpPr>
          <p:cNvPr id="47" name="PlaceHolder 5"/>
          <p:cNvSpPr>
            <a:spLocks noGrp="1"/>
          </p:cNvSpPr>
          <p:nvPr>
            <p:ph type="body"/>
          </p:nvPr>
        </p:nvSpPr>
        <p:spPr>
          <a:xfrm>
            <a:off x="1069920" y="4237200"/>
            <a:ext cx="3238560" cy="1931760"/>
          </a:xfrm>
          <a:prstGeom prst="rect">
            <a:avLst/>
          </a:prstGeom>
        </p:spPr>
        <p:txBody>
          <a:bodyPr lIns="0" rIns="0" tIns="0" bIns="0">
            <a:normAutofit/>
          </a:bodyPr>
          <a:p>
            <a:endParaRPr b="0" lang="en-US" sz="2000" spc="-1" strike="noStrike">
              <a:solidFill>
                <a:srgbClr val="000000"/>
              </a:solidFill>
              <a:latin typeface="Rockwell"/>
            </a:endParaRPr>
          </a:p>
        </p:txBody>
      </p:sp>
      <p:sp>
        <p:nvSpPr>
          <p:cNvPr id="48" name="PlaceHolder 6"/>
          <p:cNvSpPr>
            <a:spLocks noGrp="1"/>
          </p:cNvSpPr>
          <p:nvPr>
            <p:ph type="body"/>
          </p:nvPr>
        </p:nvSpPr>
        <p:spPr>
          <a:xfrm>
            <a:off x="4470840" y="4237200"/>
            <a:ext cx="3238560" cy="1931760"/>
          </a:xfrm>
          <a:prstGeom prst="rect">
            <a:avLst/>
          </a:prstGeom>
        </p:spPr>
        <p:txBody>
          <a:bodyPr lIns="0" rIns="0" tIns="0" bIns="0">
            <a:normAutofit/>
          </a:bodyPr>
          <a:p>
            <a:endParaRPr b="0" lang="en-US" sz="2000" spc="-1" strike="noStrike">
              <a:solidFill>
                <a:srgbClr val="000000"/>
              </a:solidFill>
              <a:latin typeface="Rockwell"/>
            </a:endParaRPr>
          </a:p>
        </p:txBody>
      </p:sp>
      <p:sp>
        <p:nvSpPr>
          <p:cNvPr id="49" name="PlaceHolder 7"/>
          <p:cNvSpPr>
            <a:spLocks noGrp="1"/>
          </p:cNvSpPr>
          <p:nvPr>
            <p:ph type="body"/>
          </p:nvPr>
        </p:nvSpPr>
        <p:spPr>
          <a:xfrm>
            <a:off x="7871760" y="4237200"/>
            <a:ext cx="3238560" cy="1931760"/>
          </a:xfrm>
          <a:prstGeom prst="rect">
            <a:avLst/>
          </a:prstGeom>
        </p:spPr>
        <p:txBody>
          <a:bodyPr lIns="0" rIns="0" tIns="0" bIns="0">
            <a:normAutofit/>
          </a:bodyPr>
          <a:p>
            <a:endParaRPr b="0" lang="en-US" sz="2000" spc="-1" strike="noStrike">
              <a:solidFill>
                <a:srgbClr val="000000"/>
              </a:solidFill>
              <a:latin typeface="Rockwel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1069920" y="484560"/>
            <a:ext cx="10058040" cy="1608840"/>
          </a:xfrm>
          <a:prstGeom prst="rect">
            <a:avLst/>
          </a:prstGeom>
        </p:spPr>
        <p:txBody>
          <a:bodyPr lIns="0" rIns="0" tIns="0" bIns="0" anchor="ctr">
            <a:noAutofit/>
          </a:bodyPr>
          <a:p>
            <a:endParaRPr b="0" lang="en-US" sz="1800" spc="-1" strike="noStrike">
              <a:solidFill>
                <a:srgbClr val="000000"/>
              </a:solidFill>
              <a:latin typeface="Rockwell"/>
            </a:endParaRPr>
          </a:p>
        </p:txBody>
      </p:sp>
      <p:sp>
        <p:nvSpPr>
          <p:cNvPr id="59" name="PlaceHolder 2"/>
          <p:cNvSpPr>
            <a:spLocks noGrp="1"/>
          </p:cNvSpPr>
          <p:nvPr>
            <p:ph type="subTitle"/>
          </p:nvPr>
        </p:nvSpPr>
        <p:spPr>
          <a:xfrm>
            <a:off x="1069920" y="2121480"/>
            <a:ext cx="10058040" cy="405036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1069920" y="484560"/>
            <a:ext cx="10058040" cy="1608840"/>
          </a:xfrm>
          <a:prstGeom prst="rect">
            <a:avLst/>
          </a:prstGeom>
        </p:spPr>
        <p:txBody>
          <a:bodyPr lIns="0" rIns="0" tIns="0" bIns="0" anchor="ctr">
            <a:noAutofit/>
          </a:bodyPr>
          <a:p>
            <a:endParaRPr b="0" lang="en-US" sz="1800" spc="-1" strike="noStrike">
              <a:solidFill>
                <a:srgbClr val="000000"/>
              </a:solidFill>
              <a:latin typeface="Rockwell"/>
            </a:endParaRPr>
          </a:p>
        </p:txBody>
      </p:sp>
      <p:sp>
        <p:nvSpPr>
          <p:cNvPr id="61" name="PlaceHolder 2"/>
          <p:cNvSpPr>
            <a:spLocks noGrp="1"/>
          </p:cNvSpPr>
          <p:nvPr>
            <p:ph type="body"/>
          </p:nvPr>
        </p:nvSpPr>
        <p:spPr>
          <a:xfrm>
            <a:off x="1069920" y="2121480"/>
            <a:ext cx="10058040" cy="4050360"/>
          </a:xfrm>
          <a:prstGeom prst="rect">
            <a:avLst/>
          </a:prstGeom>
        </p:spPr>
        <p:txBody>
          <a:bodyPr lIns="0" rIns="0" tIns="0" bIns="0">
            <a:normAutofit/>
          </a:bodyPr>
          <a:p>
            <a:endParaRPr b="0" lang="en-US" sz="2000" spc="-1" strike="noStrike">
              <a:solidFill>
                <a:srgbClr val="000000"/>
              </a:solidFill>
              <a:latin typeface="Rockwel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069920" y="484560"/>
            <a:ext cx="10058040" cy="1608840"/>
          </a:xfrm>
          <a:prstGeom prst="rect">
            <a:avLst/>
          </a:prstGeom>
        </p:spPr>
        <p:txBody>
          <a:bodyPr lIns="0" rIns="0" tIns="0" bIns="0" anchor="ctr">
            <a:noAutofit/>
          </a:bodyPr>
          <a:p>
            <a:endParaRPr b="0" lang="en-US" sz="1800" spc="-1" strike="noStrike">
              <a:solidFill>
                <a:srgbClr val="000000"/>
              </a:solidFill>
              <a:latin typeface="Rockwell"/>
            </a:endParaRPr>
          </a:p>
        </p:txBody>
      </p:sp>
      <p:sp>
        <p:nvSpPr>
          <p:cNvPr id="63" name="PlaceHolder 2"/>
          <p:cNvSpPr>
            <a:spLocks noGrp="1"/>
          </p:cNvSpPr>
          <p:nvPr>
            <p:ph type="body"/>
          </p:nvPr>
        </p:nvSpPr>
        <p:spPr>
          <a:xfrm>
            <a:off x="1069920" y="2121480"/>
            <a:ext cx="4908240" cy="4050360"/>
          </a:xfrm>
          <a:prstGeom prst="rect">
            <a:avLst/>
          </a:prstGeom>
        </p:spPr>
        <p:txBody>
          <a:bodyPr lIns="0" rIns="0" tIns="0" bIns="0">
            <a:normAutofit/>
          </a:bodyPr>
          <a:p>
            <a:endParaRPr b="0" lang="en-US" sz="2000" spc="-1" strike="noStrike">
              <a:solidFill>
                <a:srgbClr val="000000"/>
              </a:solidFill>
              <a:latin typeface="Rockwell"/>
            </a:endParaRPr>
          </a:p>
        </p:txBody>
      </p:sp>
      <p:sp>
        <p:nvSpPr>
          <p:cNvPr id="64" name="PlaceHolder 3"/>
          <p:cNvSpPr>
            <a:spLocks noGrp="1"/>
          </p:cNvSpPr>
          <p:nvPr>
            <p:ph type="body"/>
          </p:nvPr>
        </p:nvSpPr>
        <p:spPr>
          <a:xfrm>
            <a:off x="6224040" y="2121480"/>
            <a:ext cx="4908240" cy="4050360"/>
          </a:xfrm>
          <a:prstGeom prst="rect">
            <a:avLst/>
          </a:prstGeom>
        </p:spPr>
        <p:txBody>
          <a:bodyPr lIns="0" rIns="0" tIns="0" bIns="0">
            <a:normAutofit/>
          </a:bodyPr>
          <a:p>
            <a:endParaRPr b="0" lang="en-US" sz="2000" spc="-1" strike="noStrike">
              <a:solidFill>
                <a:srgbClr val="000000"/>
              </a:solidFill>
              <a:latin typeface="Rockwel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1069920" y="484560"/>
            <a:ext cx="10058040" cy="1608840"/>
          </a:xfrm>
          <a:prstGeom prst="rect">
            <a:avLst/>
          </a:prstGeom>
        </p:spPr>
        <p:txBody>
          <a:bodyPr lIns="0" rIns="0" tIns="0" bIns="0" anchor="ctr">
            <a:noAutofit/>
          </a:bodyPr>
          <a:p>
            <a:endParaRPr b="0" lang="en-US" sz="1800" spc="-1" strike="noStrike">
              <a:solidFill>
                <a:srgbClr val="000000"/>
              </a:solidFill>
              <a:latin typeface="Rockwel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1069920" y="484560"/>
            <a:ext cx="10058040" cy="74588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069920" y="484560"/>
            <a:ext cx="10058040" cy="1608840"/>
          </a:xfrm>
          <a:prstGeom prst="rect">
            <a:avLst/>
          </a:prstGeom>
        </p:spPr>
        <p:txBody>
          <a:bodyPr lIns="0" rIns="0" tIns="0" bIns="0" anchor="ctr">
            <a:noAutofit/>
          </a:bodyPr>
          <a:p>
            <a:endParaRPr b="0" lang="en-US" sz="1800" spc="-1" strike="noStrike">
              <a:solidFill>
                <a:srgbClr val="000000"/>
              </a:solidFill>
              <a:latin typeface="Rockwell"/>
            </a:endParaRPr>
          </a:p>
        </p:txBody>
      </p:sp>
      <p:sp>
        <p:nvSpPr>
          <p:cNvPr id="68" name="PlaceHolder 2"/>
          <p:cNvSpPr>
            <a:spLocks noGrp="1"/>
          </p:cNvSpPr>
          <p:nvPr>
            <p:ph type="body"/>
          </p:nvPr>
        </p:nvSpPr>
        <p:spPr>
          <a:xfrm>
            <a:off x="1069920" y="2121480"/>
            <a:ext cx="4908240" cy="1931760"/>
          </a:xfrm>
          <a:prstGeom prst="rect">
            <a:avLst/>
          </a:prstGeom>
        </p:spPr>
        <p:txBody>
          <a:bodyPr lIns="0" rIns="0" tIns="0" bIns="0">
            <a:normAutofit/>
          </a:bodyPr>
          <a:p>
            <a:endParaRPr b="0" lang="en-US" sz="2000" spc="-1" strike="noStrike">
              <a:solidFill>
                <a:srgbClr val="000000"/>
              </a:solidFill>
              <a:latin typeface="Rockwell"/>
            </a:endParaRPr>
          </a:p>
        </p:txBody>
      </p:sp>
      <p:sp>
        <p:nvSpPr>
          <p:cNvPr id="69" name="PlaceHolder 3"/>
          <p:cNvSpPr>
            <a:spLocks noGrp="1"/>
          </p:cNvSpPr>
          <p:nvPr>
            <p:ph type="body"/>
          </p:nvPr>
        </p:nvSpPr>
        <p:spPr>
          <a:xfrm>
            <a:off x="6224040" y="2121480"/>
            <a:ext cx="4908240" cy="4050360"/>
          </a:xfrm>
          <a:prstGeom prst="rect">
            <a:avLst/>
          </a:prstGeom>
        </p:spPr>
        <p:txBody>
          <a:bodyPr lIns="0" rIns="0" tIns="0" bIns="0">
            <a:normAutofit/>
          </a:bodyPr>
          <a:p>
            <a:endParaRPr b="0" lang="en-US" sz="2000" spc="-1" strike="noStrike">
              <a:solidFill>
                <a:srgbClr val="000000"/>
              </a:solidFill>
              <a:latin typeface="Rockwell"/>
            </a:endParaRPr>
          </a:p>
        </p:txBody>
      </p:sp>
      <p:sp>
        <p:nvSpPr>
          <p:cNvPr id="70" name="PlaceHolder 4"/>
          <p:cNvSpPr>
            <a:spLocks noGrp="1"/>
          </p:cNvSpPr>
          <p:nvPr>
            <p:ph type="body"/>
          </p:nvPr>
        </p:nvSpPr>
        <p:spPr>
          <a:xfrm>
            <a:off x="1069920" y="4237200"/>
            <a:ext cx="4908240" cy="1931760"/>
          </a:xfrm>
          <a:prstGeom prst="rect">
            <a:avLst/>
          </a:prstGeom>
        </p:spPr>
        <p:txBody>
          <a:bodyPr lIns="0" rIns="0" tIns="0" bIns="0">
            <a:normAutofit/>
          </a:bodyPr>
          <a:p>
            <a:endParaRPr b="0" lang="en-US" sz="2000" spc="-1" strike="noStrike">
              <a:solidFill>
                <a:srgbClr val="000000"/>
              </a:solidFill>
              <a:latin typeface="Rockwel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 name="PlaceHolder 1"/>
          <p:cNvSpPr>
            <a:spLocks noGrp="1"/>
          </p:cNvSpPr>
          <p:nvPr>
            <p:ph type="title"/>
          </p:nvPr>
        </p:nvSpPr>
        <p:spPr>
          <a:xfrm>
            <a:off x="1069920" y="484560"/>
            <a:ext cx="10058040" cy="1608840"/>
          </a:xfrm>
          <a:prstGeom prst="rect">
            <a:avLst/>
          </a:prstGeom>
        </p:spPr>
        <p:txBody>
          <a:bodyPr lIns="0" rIns="0" tIns="0" bIns="0" anchor="ctr">
            <a:noAutofit/>
          </a:bodyPr>
          <a:p>
            <a:endParaRPr b="0" lang="en-US" sz="1800" spc="-1" strike="noStrike">
              <a:solidFill>
                <a:srgbClr val="000000"/>
              </a:solidFill>
              <a:latin typeface="Rockwell"/>
            </a:endParaRPr>
          </a:p>
        </p:txBody>
      </p:sp>
      <p:sp>
        <p:nvSpPr>
          <p:cNvPr id="15" name="PlaceHolder 2"/>
          <p:cNvSpPr>
            <a:spLocks noGrp="1"/>
          </p:cNvSpPr>
          <p:nvPr>
            <p:ph type="subTitle"/>
          </p:nvPr>
        </p:nvSpPr>
        <p:spPr>
          <a:xfrm>
            <a:off x="1069920" y="2121480"/>
            <a:ext cx="10058040" cy="405036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1069920" y="484560"/>
            <a:ext cx="10058040" cy="1608840"/>
          </a:xfrm>
          <a:prstGeom prst="rect">
            <a:avLst/>
          </a:prstGeom>
        </p:spPr>
        <p:txBody>
          <a:bodyPr lIns="0" rIns="0" tIns="0" bIns="0" anchor="ctr">
            <a:noAutofit/>
          </a:bodyPr>
          <a:p>
            <a:endParaRPr b="0" lang="en-US" sz="1800" spc="-1" strike="noStrike">
              <a:solidFill>
                <a:srgbClr val="000000"/>
              </a:solidFill>
              <a:latin typeface="Rockwell"/>
            </a:endParaRPr>
          </a:p>
        </p:txBody>
      </p:sp>
      <p:sp>
        <p:nvSpPr>
          <p:cNvPr id="72" name="PlaceHolder 2"/>
          <p:cNvSpPr>
            <a:spLocks noGrp="1"/>
          </p:cNvSpPr>
          <p:nvPr>
            <p:ph type="body"/>
          </p:nvPr>
        </p:nvSpPr>
        <p:spPr>
          <a:xfrm>
            <a:off x="1069920" y="2121480"/>
            <a:ext cx="4908240" cy="4050360"/>
          </a:xfrm>
          <a:prstGeom prst="rect">
            <a:avLst/>
          </a:prstGeom>
        </p:spPr>
        <p:txBody>
          <a:bodyPr lIns="0" rIns="0" tIns="0" bIns="0">
            <a:normAutofit/>
          </a:bodyPr>
          <a:p>
            <a:endParaRPr b="0" lang="en-US" sz="2000" spc="-1" strike="noStrike">
              <a:solidFill>
                <a:srgbClr val="000000"/>
              </a:solidFill>
              <a:latin typeface="Rockwell"/>
            </a:endParaRPr>
          </a:p>
        </p:txBody>
      </p:sp>
      <p:sp>
        <p:nvSpPr>
          <p:cNvPr id="73" name="PlaceHolder 3"/>
          <p:cNvSpPr>
            <a:spLocks noGrp="1"/>
          </p:cNvSpPr>
          <p:nvPr>
            <p:ph type="body"/>
          </p:nvPr>
        </p:nvSpPr>
        <p:spPr>
          <a:xfrm>
            <a:off x="6224040" y="2121480"/>
            <a:ext cx="4908240" cy="1931760"/>
          </a:xfrm>
          <a:prstGeom prst="rect">
            <a:avLst/>
          </a:prstGeom>
        </p:spPr>
        <p:txBody>
          <a:bodyPr lIns="0" rIns="0" tIns="0" bIns="0">
            <a:normAutofit/>
          </a:bodyPr>
          <a:p>
            <a:endParaRPr b="0" lang="en-US" sz="2000" spc="-1" strike="noStrike">
              <a:solidFill>
                <a:srgbClr val="000000"/>
              </a:solidFill>
              <a:latin typeface="Rockwell"/>
            </a:endParaRPr>
          </a:p>
        </p:txBody>
      </p:sp>
      <p:sp>
        <p:nvSpPr>
          <p:cNvPr id="74" name="PlaceHolder 4"/>
          <p:cNvSpPr>
            <a:spLocks noGrp="1"/>
          </p:cNvSpPr>
          <p:nvPr>
            <p:ph type="body"/>
          </p:nvPr>
        </p:nvSpPr>
        <p:spPr>
          <a:xfrm>
            <a:off x="6224040" y="4237200"/>
            <a:ext cx="4908240" cy="1931760"/>
          </a:xfrm>
          <a:prstGeom prst="rect">
            <a:avLst/>
          </a:prstGeom>
        </p:spPr>
        <p:txBody>
          <a:bodyPr lIns="0" rIns="0" tIns="0" bIns="0">
            <a:normAutofit/>
          </a:bodyPr>
          <a:p>
            <a:endParaRPr b="0" lang="en-US" sz="2000" spc="-1" strike="noStrike">
              <a:solidFill>
                <a:srgbClr val="000000"/>
              </a:solidFill>
              <a:latin typeface="Rockwel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069920" y="484560"/>
            <a:ext cx="10058040" cy="1608840"/>
          </a:xfrm>
          <a:prstGeom prst="rect">
            <a:avLst/>
          </a:prstGeom>
        </p:spPr>
        <p:txBody>
          <a:bodyPr lIns="0" rIns="0" tIns="0" bIns="0" anchor="ctr">
            <a:noAutofit/>
          </a:bodyPr>
          <a:p>
            <a:endParaRPr b="0" lang="en-US" sz="1800" spc="-1" strike="noStrike">
              <a:solidFill>
                <a:srgbClr val="000000"/>
              </a:solidFill>
              <a:latin typeface="Rockwell"/>
            </a:endParaRPr>
          </a:p>
        </p:txBody>
      </p:sp>
      <p:sp>
        <p:nvSpPr>
          <p:cNvPr id="76" name="PlaceHolder 2"/>
          <p:cNvSpPr>
            <a:spLocks noGrp="1"/>
          </p:cNvSpPr>
          <p:nvPr>
            <p:ph type="body"/>
          </p:nvPr>
        </p:nvSpPr>
        <p:spPr>
          <a:xfrm>
            <a:off x="1069920" y="2121480"/>
            <a:ext cx="4908240" cy="1931760"/>
          </a:xfrm>
          <a:prstGeom prst="rect">
            <a:avLst/>
          </a:prstGeom>
        </p:spPr>
        <p:txBody>
          <a:bodyPr lIns="0" rIns="0" tIns="0" bIns="0">
            <a:normAutofit/>
          </a:bodyPr>
          <a:p>
            <a:endParaRPr b="0" lang="en-US" sz="2000" spc="-1" strike="noStrike">
              <a:solidFill>
                <a:srgbClr val="000000"/>
              </a:solidFill>
              <a:latin typeface="Rockwell"/>
            </a:endParaRPr>
          </a:p>
        </p:txBody>
      </p:sp>
      <p:sp>
        <p:nvSpPr>
          <p:cNvPr id="77" name="PlaceHolder 3"/>
          <p:cNvSpPr>
            <a:spLocks noGrp="1"/>
          </p:cNvSpPr>
          <p:nvPr>
            <p:ph type="body"/>
          </p:nvPr>
        </p:nvSpPr>
        <p:spPr>
          <a:xfrm>
            <a:off x="6224040" y="2121480"/>
            <a:ext cx="4908240" cy="1931760"/>
          </a:xfrm>
          <a:prstGeom prst="rect">
            <a:avLst/>
          </a:prstGeom>
        </p:spPr>
        <p:txBody>
          <a:bodyPr lIns="0" rIns="0" tIns="0" bIns="0">
            <a:normAutofit/>
          </a:bodyPr>
          <a:p>
            <a:endParaRPr b="0" lang="en-US" sz="2000" spc="-1" strike="noStrike">
              <a:solidFill>
                <a:srgbClr val="000000"/>
              </a:solidFill>
              <a:latin typeface="Rockwell"/>
            </a:endParaRPr>
          </a:p>
        </p:txBody>
      </p:sp>
      <p:sp>
        <p:nvSpPr>
          <p:cNvPr id="78" name="PlaceHolder 4"/>
          <p:cNvSpPr>
            <a:spLocks noGrp="1"/>
          </p:cNvSpPr>
          <p:nvPr>
            <p:ph type="body"/>
          </p:nvPr>
        </p:nvSpPr>
        <p:spPr>
          <a:xfrm>
            <a:off x="1069920" y="4237200"/>
            <a:ext cx="10058040" cy="1931760"/>
          </a:xfrm>
          <a:prstGeom prst="rect">
            <a:avLst/>
          </a:prstGeom>
        </p:spPr>
        <p:txBody>
          <a:bodyPr lIns="0" rIns="0" tIns="0" bIns="0">
            <a:normAutofit/>
          </a:bodyPr>
          <a:p>
            <a:endParaRPr b="0" lang="en-US" sz="2000" spc="-1" strike="noStrike">
              <a:solidFill>
                <a:srgbClr val="000000"/>
              </a:solidFill>
              <a:latin typeface="Rockwel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1069920" y="484560"/>
            <a:ext cx="10058040" cy="1608840"/>
          </a:xfrm>
          <a:prstGeom prst="rect">
            <a:avLst/>
          </a:prstGeom>
        </p:spPr>
        <p:txBody>
          <a:bodyPr lIns="0" rIns="0" tIns="0" bIns="0" anchor="ctr">
            <a:noAutofit/>
          </a:bodyPr>
          <a:p>
            <a:endParaRPr b="0" lang="en-US" sz="1800" spc="-1" strike="noStrike">
              <a:solidFill>
                <a:srgbClr val="000000"/>
              </a:solidFill>
              <a:latin typeface="Rockwell"/>
            </a:endParaRPr>
          </a:p>
        </p:txBody>
      </p:sp>
      <p:sp>
        <p:nvSpPr>
          <p:cNvPr id="80" name="PlaceHolder 2"/>
          <p:cNvSpPr>
            <a:spLocks noGrp="1"/>
          </p:cNvSpPr>
          <p:nvPr>
            <p:ph type="body"/>
          </p:nvPr>
        </p:nvSpPr>
        <p:spPr>
          <a:xfrm>
            <a:off x="1069920" y="2121480"/>
            <a:ext cx="10058040" cy="1931760"/>
          </a:xfrm>
          <a:prstGeom prst="rect">
            <a:avLst/>
          </a:prstGeom>
        </p:spPr>
        <p:txBody>
          <a:bodyPr lIns="0" rIns="0" tIns="0" bIns="0">
            <a:normAutofit/>
          </a:bodyPr>
          <a:p>
            <a:endParaRPr b="0" lang="en-US" sz="2000" spc="-1" strike="noStrike">
              <a:solidFill>
                <a:srgbClr val="000000"/>
              </a:solidFill>
              <a:latin typeface="Rockwell"/>
            </a:endParaRPr>
          </a:p>
        </p:txBody>
      </p:sp>
      <p:sp>
        <p:nvSpPr>
          <p:cNvPr id="81" name="PlaceHolder 3"/>
          <p:cNvSpPr>
            <a:spLocks noGrp="1"/>
          </p:cNvSpPr>
          <p:nvPr>
            <p:ph type="body"/>
          </p:nvPr>
        </p:nvSpPr>
        <p:spPr>
          <a:xfrm>
            <a:off x="1069920" y="4237200"/>
            <a:ext cx="10058040" cy="1931760"/>
          </a:xfrm>
          <a:prstGeom prst="rect">
            <a:avLst/>
          </a:prstGeom>
        </p:spPr>
        <p:txBody>
          <a:bodyPr lIns="0" rIns="0" tIns="0" bIns="0">
            <a:normAutofit/>
          </a:bodyPr>
          <a:p>
            <a:endParaRPr b="0" lang="en-US" sz="2000" spc="-1" strike="noStrike">
              <a:solidFill>
                <a:srgbClr val="000000"/>
              </a:solidFill>
              <a:latin typeface="Rockwel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1069920" y="484560"/>
            <a:ext cx="10058040" cy="1608840"/>
          </a:xfrm>
          <a:prstGeom prst="rect">
            <a:avLst/>
          </a:prstGeom>
        </p:spPr>
        <p:txBody>
          <a:bodyPr lIns="0" rIns="0" tIns="0" bIns="0" anchor="ctr">
            <a:noAutofit/>
          </a:bodyPr>
          <a:p>
            <a:endParaRPr b="0" lang="en-US" sz="1800" spc="-1" strike="noStrike">
              <a:solidFill>
                <a:srgbClr val="000000"/>
              </a:solidFill>
              <a:latin typeface="Rockwell"/>
            </a:endParaRPr>
          </a:p>
        </p:txBody>
      </p:sp>
      <p:sp>
        <p:nvSpPr>
          <p:cNvPr id="83" name="PlaceHolder 2"/>
          <p:cNvSpPr>
            <a:spLocks noGrp="1"/>
          </p:cNvSpPr>
          <p:nvPr>
            <p:ph type="body"/>
          </p:nvPr>
        </p:nvSpPr>
        <p:spPr>
          <a:xfrm>
            <a:off x="1069920" y="2121480"/>
            <a:ext cx="4908240" cy="1931760"/>
          </a:xfrm>
          <a:prstGeom prst="rect">
            <a:avLst/>
          </a:prstGeom>
        </p:spPr>
        <p:txBody>
          <a:bodyPr lIns="0" rIns="0" tIns="0" bIns="0">
            <a:normAutofit/>
          </a:bodyPr>
          <a:p>
            <a:endParaRPr b="0" lang="en-US" sz="2000" spc="-1" strike="noStrike">
              <a:solidFill>
                <a:srgbClr val="000000"/>
              </a:solidFill>
              <a:latin typeface="Rockwell"/>
            </a:endParaRPr>
          </a:p>
        </p:txBody>
      </p:sp>
      <p:sp>
        <p:nvSpPr>
          <p:cNvPr id="84" name="PlaceHolder 3"/>
          <p:cNvSpPr>
            <a:spLocks noGrp="1"/>
          </p:cNvSpPr>
          <p:nvPr>
            <p:ph type="body"/>
          </p:nvPr>
        </p:nvSpPr>
        <p:spPr>
          <a:xfrm>
            <a:off x="6224040" y="2121480"/>
            <a:ext cx="4908240" cy="1931760"/>
          </a:xfrm>
          <a:prstGeom prst="rect">
            <a:avLst/>
          </a:prstGeom>
        </p:spPr>
        <p:txBody>
          <a:bodyPr lIns="0" rIns="0" tIns="0" bIns="0">
            <a:normAutofit/>
          </a:bodyPr>
          <a:p>
            <a:endParaRPr b="0" lang="en-US" sz="2000" spc="-1" strike="noStrike">
              <a:solidFill>
                <a:srgbClr val="000000"/>
              </a:solidFill>
              <a:latin typeface="Rockwell"/>
            </a:endParaRPr>
          </a:p>
        </p:txBody>
      </p:sp>
      <p:sp>
        <p:nvSpPr>
          <p:cNvPr id="85" name="PlaceHolder 4"/>
          <p:cNvSpPr>
            <a:spLocks noGrp="1"/>
          </p:cNvSpPr>
          <p:nvPr>
            <p:ph type="body"/>
          </p:nvPr>
        </p:nvSpPr>
        <p:spPr>
          <a:xfrm>
            <a:off x="1069920" y="4237200"/>
            <a:ext cx="4908240" cy="1931760"/>
          </a:xfrm>
          <a:prstGeom prst="rect">
            <a:avLst/>
          </a:prstGeom>
        </p:spPr>
        <p:txBody>
          <a:bodyPr lIns="0" rIns="0" tIns="0" bIns="0">
            <a:normAutofit/>
          </a:bodyPr>
          <a:p>
            <a:endParaRPr b="0" lang="en-US" sz="2000" spc="-1" strike="noStrike">
              <a:solidFill>
                <a:srgbClr val="000000"/>
              </a:solidFill>
              <a:latin typeface="Rockwell"/>
            </a:endParaRPr>
          </a:p>
        </p:txBody>
      </p:sp>
      <p:sp>
        <p:nvSpPr>
          <p:cNvPr id="86" name="PlaceHolder 5"/>
          <p:cNvSpPr>
            <a:spLocks noGrp="1"/>
          </p:cNvSpPr>
          <p:nvPr>
            <p:ph type="body"/>
          </p:nvPr>
        </p:nvSpPr>
        <p:spPr>
          <a:xfrm>
            <a:off x="6224040" y="4237200"/>
            <a:ext cx="4908240" cy="1931760"/>
          </a:xfrm>
          <a:prstGeom prst="rect">
            <a:avLst/>
          </a:prstGeom>
        </p:spPr>
        <p:txBody>
          <a:bodyPr lIns="0" rIns="0" tIns="0" bIns="0">
            <a:normAutofit/>
          </a:bodyPr>
          <a:p>
            <a:endParaRPr b="0" lang="en-US" sz="2000" spc="-1" strike="noStrike">
              <a:solidFill>
                <a:srgbClr val="000000"/>
              </a:solidFill>
              <a:latin typeface="Rockwel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1069920" y="484560"/>
            <a:ext cx="10058040" cy="1608840"/>
          </a:xfrm>
          <a:prstGeom prst="rect">
            <a:avLst/>
          </a:prstGeom>
        </p:spPr>
        <p:txBody>
          <a:bodyPr lIns="0" rIns="0" tIns="0" bIns="0" anchor="ctr">
            <a:noAutofit/>
          </a:bodyPr>
          <a:p>
            <a:endParaRPr b="0" lang="en-US" sz="1800" spc="-1" strike="noStrike">
              <a:solidFill>
                <a:srgbClr val="000000"/>
              </a:solidFill>
              <a:latin typeface="Rockwell"/>
            </a:endParaRPr>
          </a:p>
        </p:txBody>
      </p:sp>
      <p:sp>
        <p:nvSpPr>
          <p:cNvPr id="88" name="PlaceHolder 2"/>
          <p:cNvSpPr>
            <a:spLocks noGrp="1"/>
          </p:cNvSpPr>
          <p:nvPr>
            <p:ph type="body"/>
          </p:nvPr>
        </p:nvSpPr>
        <p:spPr>
          <a:xfrm>
            <a:off x="1069920" y="2121480"/>
            <a:ext cx="3238560" cy="1931760"/>
          </a:xfrm>
          <a:prstGeom prst="rect">
            <a:avLst/>
          </a:prstGeom>
        </p:spPr>
        <p:txBody>
          <a:bodyPr lIns="0" rIns="0" tIns="0" bIns="0">
            <a:normAutofit/>
          </a:bodyPr>
          <a:p>
            <a:endParaRPr b="0" lang="en-US" sz="2000" spc="-1" strike="noStrike">
              <a:solidFill>
                <a:srgbClr val="000000"/>
              </a:solidFill>
              <a:latin typeface="Rockwell"/>
            </a:endParaRPr>
          </a:p>
        </p:txBody>
      </p:sp>
      <p:sp>
        <p:nvSpPr>
          <p:cNvPr id="89" name="PlaceHolder 3"/>
          <p:cNvSpPr>
            <a:spLocks noGrp="1"/>
          </p:cNvSpPr>
          <p:nvPr>
            <p:ph type="body"/>
          </p:nvPr>
        </p:nvSpPr>
        <p:spPr>
          <a:xfrm>
            <a:off x="4470840" y="2121480"/>
            <a:ext cx="3238560" cy="1931760"/>
          </a:xfrm>
          <a:prstGeom prst="rect">
            <a:avLst/>
          </a:prstGeom>
        </p:spPr>
        <p:txBody>
          <a:bodyPr lIns="0" rIns="0" tIns="0" bIns="0">
            <a:normAutofit/>
          </a:bodyPr>
          <a:p>
            <a:endParaRPr b="0" lang="en-US" sz="2000" spc="-1" strike="noStrike">
              <a:solidFill>
                <a:srgbClr val="000000"/>
              </a:solidFill>
              <a:latin typeface="Rockwell"/>
            </a:endParaRPr>
          </a:p>
        </p:txBody>
      </p:sp>
      <p:sp>
        <p:nvSpPr>
          <p:cNvPr id="90" name="PlaceHolder 4"/>
          <p:cNvSpPr>
            <a:spLocks noGrp="1"/>
          </p:cNvSpPr>
          <p:nvPr>
            <p:ph type="body"/>
          </p:nvPr>
        </p:nvSpPr>
        <p:spPr>
          <a:xfrm>
            <a:off x="7871760" y="2121480"/>
            <a:ext cx="3238560" cy="1931760"/>
          </a:xfrm>
          <a:prstGeom prst="rect">
            <a:avLst/>
          </a:prstGeom>
        </p:spPr>
        <p:txBody>
          <a:bodyPr lIns="0" rIns="0" tIns="0" bIns="0">
            <a:normAutofit/>
          </a:bodyPr>
          <a:p>
            <a:endParaRPr b="0" lang="en-US" sz="2000" spc="-1" strike="noStrike">
              <a:solidFill>
                <a:srgbClr val="000000"/>
              </a:solidFill>
              <a:latin typeface="Rockwell"/>
            </a:endParaRPr>
          </a:p>
        </p:txBody>
      </p:sp>
      <p:sp>
        <p:nvSpPr>
          <p:cNvPr id="91" name="PlaceHolder 5"/>
          <p:cNvSpPr>
            <a:spLocks noGrp="1"/>
          </p:cNvSpPr>
          <p:nvPr>
            <p:ph type="body"/>
          </p:nvPr>
        </p:nvSpPr>
        <p:spPr>
          <a:xfrm>
            <a:off x="1069920" y="4237200"/>
            <a:ext cx="3238560" cy="1931760"/>
          </a:xfrm>
          <a:prstGeom prst="rect">
            <a:avLst/>
          </a:prstGeom>
        </p:spPr>
        <p:txBody>
          <a:bodyPr lIns="0" rIns="0" tIns="0" bIns="0">
            <a:normAutofit/>
          </a:bodyPr>
          <a:p>
            <a:endParaRPr b="0" lang="en-US" sz="2000" spc="-1" strike="noStrike">
              <a:solidFill>
                <a:srgbClr val="000000"/>
              </a:solidFill>
              <a:latin typeface="Rockwell"/>
            </a:endParaRPr>
          </a:p>
        </p:txBody>
      </p:sp>
      <p:sp>
        <p:nvSpPr>
          <p:cNvPr id="92" name="PlaceHolder 6"/>
          <p:cNvSpPr>
            <a:spLocks noGrp="1"/>
          </p:cNvSpPr>
          <p:nvPr>
            <p:ph type="body"/>
          </p:nvPr>
        </p:nvSpPr>
        <p:spPr>
          <a:xfrm>
            <a:off x="4470840" y="4237200"/>
            <a:ext cx="3238560" cy="1931760"/>
          </a:xfrm>
          <a:prstGeom prst="rect">
            <a:avLst/>
          </a:prstGeom>
        </p:spPr>
        <p:txBody>
          <a:bodyPr lIns="0" rIns="0" tIns="0" bIns="0">
            <a:normAutofit/>
          </a:bodyPr>
          <a:p>
            <a:endParaRPr b="0" lang="en-US" sz="2000" spc="-1" strike="noStrike">
              <a:solidFill>
                <a:srgbClr val="000000"/>
              </a:solidFill>
              <a:latin typeface="Rockwell"/>
            </a:endParaRPr>
          </a:p>
        </p:txBody>
      </p:sp>
      <p:sp>
        <p:nvSpPr>
          <p:cNvPr id="93" name="PlaceHolder 7"/>
          <p:cNvSpPr>
            <a:spLocks noGrp="1"/>
          </p:cNvSpPr>
          <p:nvPr>
            <p:ph type="body"/>
          </p:nvPr>
        </p:nvSpPr>
        <p:spPr>
          <a:xfrm>
            <a:off x="7871760" y="4237200"/>
            <a:ext cx="3238560" cy="1931760"/>
          </a:xfrm>
          <a:prstGeom prst="rect">
            <a:avLst/>
          </a:prstGeom>
        </p:spPr>
        <p:txBody>
          <a:bodyPr lIns="0" rIns="0" tIns="0" bIns="0">
            <a:normAutofit/>
          </a:bodyPr>
          <a:p>
            <a:endParaRPr b="0" lang="en-US" sz="2000" spc="-1" strike="noStrike">
              <a:solidFill>
                <a:srgbClr val="000000"/>
              </a:solidFill>
              <a:latin typeface="Rockwel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1069920" y="484560"/>
            <a:ext cx="10058040" cy="1608840"/>
          </a:xfrm>
          <a:prstGeom prst="rect">
            <a:avLst/>
          </a:prstGeom>
        </p:spPr>
        <p:txBody>
          <a:bodyPr lIns="0" rIns="0" tIns="0" bIns="0" anchor="ctr">
            <a:noAutofit/>
          </a:bodyPr>
          <a:p>
            <a:endParaRPr b="0" lang="en-US" sz="1800" spc="-1" strike="noStrike">
              <a:solidFill>
                <a:srgbClr val="000000"/>
              </a:solidFill>
              <a:latin typeface="Rockwell"/>
            </a:endParaRPr>
          </a:p>
        </p:txBody>
      </p:sp>
      <p:sp>
        <p:nvSpPr>
          <p:cNvPr id="17" name="PlaceHolder 2"/>
          <p:cNvSpPr>
            <a:spLocks noGrp="1"/>
          </p:cNvSpPr>
          <p:nvPr>
            <p:ph type="body"/>
          </p:nvPr>
        </p:nvSpPr>
        <p:spPr>
          <a:xfrm>
            <a:off x="1069920" y="2121480"/>
            <a:ext cx="10058040" cy="4050360"/>
          </a:xfrm>
          <a:prstGeom prst="rect">
            <a:avLst/>
          </a:prstGeom>
        </p:spPr>
        <p:txBody>
          <a:bodyPr lIns="0" rIns="0" tIns="0" bIns="0">
            <a:normAutofit/>
          </a:bodyPr>
          <a:p>
            <a:endParaRPr b="0" lang="en-US" sz="2000" spc="-1" strike="noStrike">
              <a:solidFill>
                <a:srgbClr val="000000"/>
              </a:solidFill>
              <a:latin typeface="Rockwel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069920" y="484560"/>
            <a:ext cx="10058040" cy="1608840"/>
          </a:xfrm>
          <a:prstGeom prst="rect">
            <a:avLst/>
          </a:prstGeom>
        </p:spPr>
        <p:txBody>
          <a:bodyPr lIns="0" rIns="0" tIns="0" bIns="0" anchor="ctr">
            <a:noAutofit/>
          </a:bodyPr>
          <a:p>
            <a:endParaRPr b="0" lang="en-US" sz="1800" spc="-1" strike="noStrike">
              <a:solidFill>
                <a:srgbClr val="000000"/>
              </a:solidFill>
              <a:latin typeface="Rockwell"/>
            </a:endParaRPr>
          </a:p>
        </p:txBody>
      </p:sp>
      <p:sp>
        <p:nvSpPr>
          <p:cNvPr id="19" name="PlaceHolder 2"/>
          <p:cNvSpPr>
            <a:spLocks noGrp="1"/>
          </p:cNvSpPr>
          <p:nvPr>
            <p:ph type="body"/>
          </p:nvPr>
        </p:nvSpPr>
        <p:spPr>
          <a:xfrm>
            <a:off x="1069920" y="2121480"/>
            <a:ext cx="4908240" cy="4050360"/>
          </a:xfrm>
          <a:prstGeom prst="rect">
            <a:avLst/>
          </a:prstGeom>
        </p:spPr>
        <p:txBody>
          <a:bodyPr lIns="0" rIns="0" tIns="0" bIns="0">
            <a:normAutofit/>
          </a:bodyPr>
          <a:p>
            <a:endParaRPr b="0" lang="en-US" sz="2000" spc="-1" strike="noStrike">
              <a:solidFill>
                <a:srgbClr val="000000"/>
              </a:solidFill>
              <a:latin typeface="Rockwell"/>
            </a:endParaRPr>
          </a:p>
        </p:txBody>
      </p:sp>
      <p:sp>
        <p:nvSpPr>
          <p:cNvPr id="20" name="PlaceHolder 3"/>
          <p:cNvSpPr>
            <a:spLocks noGrp="1"/>
          </p:cNvSpPr>
          <p:nvPr>
            <p:ph type="body"/>
          </p:nvPr>
        </p:nvSpPr>
        <p:spPr>
          <a:xfrm>
            <a:off x="6224040" y="2121480"/>
            <a:ext cx="4908240" cy="4050360"/>
          </a:xfrm>
          <a:prstGeom prst="rect">
            <a:avLst/>
          </a:prstGeom>
        </p:spPr>
        <p:txBody>
          <a:bodyPr lIns="0" rIns="0" tIns="0" bIns="0">
            <a:normAutofit/>
          </a:bodyPr>
          <a:p>
            <a:endParaRPr b="0" lang="en-US" sz="2000" spc="-1" strike="noStrike">
              <a:solidFill>
                <a:srgbClr val="000000"/>
              </a:solidFill>
              <a:latin typeface="Rockwel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 name="PlaceHolder 1"/>
          <p:cNvSpPr>
            <a:spLocks noGrp="1"/>
          </p:cNvSpPr>
          <p:nvPr>
            <p:ph type="title"/>
          </p:nvPr>
        </p:nvSpPr>
        <p:spPr>
          <a:xfrm>
            <a:off x="1069920" y="484560"/>
            <a:ext cx="10058040" cy="1608840"/>
          </a:xfrm>
          <a:prstGeom prst="rect">
            <a:avLst/>
          </a:prstGeom>
        </p:spPr>
        <p:txBody>
          <a:bodyPr lIns="0" rIns="0" tIns="0" bIns="0" anchor="ctr">
            <a:noAutofit/>
          </a:bodyPr>
          <a:p>
            <a:endParaRPr b="0" lang="en-US" sz="1800" spc="-1" strike="noStrike">
              <a:solidFill>
                <a:srgbClr val="000000"/>
              </a:solidFill>
              <a:latin typeface="Rockwel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 name="PlaceHolder 1"/>
          <p:cNvSpPr>
            <a:spLocks noGrp="1"/>
          </p:cNvSpPr>
          <p:nvPr>
            <p:ph type="subTitle"/>
          </p:nvPr>
        </p:nvSpPr>
        <p:spPr>
          <a:xfrm>
            <a:off x="1069920" y="484560"/>
            <a:ext cx="10058040" cy="74588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069920" y="484560"/>
            <a:ext cx="10058040" cy="1608840"/>
          </a:xfrm>
          <a:prstGeom prst="rect">
            <a:avLst/>
          </a:prstGeom>
        </p:spPr>
        <p:txBody>
          <a:bodyPr lIns="0" rIns="0" tIns="0" bIns="0" anchor="ctr">
            <a:noAutofit/>
          </a:bodyPr>
          <a:p>
            <a:endParaRPr b="0" lang="en-US" sz="1800" spc="-1" strike="noStrike">
              <a:solidFill>
                <a:srgbClr val="000000"/>
              </a:solidFill>
              <a:latin typeface="Rockwell"/>
            </a:endParaRPr>
          </a:p>
        </p:txBody>
      </p:sp>
      <p:sp>
        <p:nvSpPr>
          <p:cNvPr id="24" name="PlaceHolder 2"/>
          <p:cNvSpPr>
            <a:spLocks noGrp="1"/>
          </p:cNvSpPr>
          <p:nvPr>
            <p:ph type="body"/>
          </p:nvPr>
        </p:nvSpPr>
        <p:spPr>
          <a:xfrm>
            <a:off x="1069920" y="2121480"/>
            <a:ext cx="4908240" cy="1931760"/>
          </a:xfrm>
          <a:prstGeom prst="rect">
            <a:avLst/>
          </a:prstGeom>
        </p:spPr>
        <p:txBody>
          <a:bodyPr lIns="0" rIns="0" tIns="0" bIns="0">
            <a:normAutofit/>
          </a:bodyPr>
          <a:p>
            <a:endParaRPr b="0" lang="en-US" sz="2000" spc="-1" strike="noStrike">
              <a:solidFill>
                <a:srgbClr val="000000"/>
              </a:solidFill>
              <a:latin typeface="Rockwell"/>
            </a:endParaRPr>
          </a:p>
        </p:txBody>
      </p:sp>
      <p:sp>
        <p:nvSpPr>
          <p:cNvPr id="25" name="PlaceHolder 3"/>
          <p:cNvSpPr>
            <a:spLocks noGrp="1"/>
          </p:cNvSpPr>
          <p:nvPr>
            <p:ph type="body"/>
          </p:nvPr>
        </p:nvSpPr>
        <p:spPr>
          <a:xfrm>
            <a:off x="6224040" y="2121480"/>
            <a:ext cx="4908240" cy="4050360"/>
          </a:xfrm>
          <a:prstGeom prst="rect">
            <a:avLst/>
          </a:prstGeom>
        </p:spPr>
        <p:txBody>
          <a:bodyPr lIns="0" rIns="0" tIns="0" bIns="0">
            <a:normAutofit/>
          </a:bodyPr>
          <a:p>
            <a:endParaRPr b="0" lang="en-US" sz="2000" spc="-1" strike="noStrike">
              <a:solidFill>
                <a:srgbClr val="000000"/>
              </a:solidFill>
              <a:latin typeface="Rockwell"/>
            </a:endParaRPr>
          </a:p>
        </p:txBody>
      </p:sp>
      <p:sp>
        <p:nvSpPr>
          <p:cNvPr id="26" name="PlaceHolder 4"/>
          <p:cNvSpPr>
            <a:spLocks noGrp="1"/>
          </p:cNvSpPr>
          <p:nvPr>
            <p:ph type="body"/>
          </p:nvPr>
        </p:nvSpPr>
        <p:spPr>
          <a:xfrm>
            <a:off x="1069920" y="4237200"/>
            <a:ext cx="4908240" cy="1931760"/>
          </a:xfrm>
          <a:prstGeom prst="rect">
            <a:avLst/>
          </a:prstGeom>
        </p:spPr>
        <p:txBody>
          <a:bodyPr lIns="0" rIns="0" tIns="0" bIns="0">
            <a:normAutofit/>
          </a:bodyPr>
          <a:p>
            <a:endParaRPr b="0" lang="en-US" sz="2000" spc="-1" strike="noStrike">
              <a:solidFill>
                <a:srgbClr val="000000"/>
              </a:solidFill>
              <a:latin typeface="Rockwel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1069920" y="484560"/>
            <a:ext cx="10058040" cy="1608840"/>
          </a:xfrm>
          <a:prstGeom prst="rect">
            <a:avLst/>
          </a:prstGeom>
        </p:spPr>
        <p:txBody>
          <a:bodyPr lIns="0" rIns="0" tIns="0" bIns="0" anchor="ctr">
            <a:noAutofit/>
          </a:bodyPr>
          <a:p>
            <a:endParaRPr b="0" lang="en-US" sz="1800" spc="-1" strike="noStrike">
              <a:solidFill>
                <a:srgbClr val="000000"/>
              </a:solidFill>
              <a:latin typeface="Rockwell"/>
            </a:endParaRPr>
          </a:p>
        </p:txBody>
      </p:sp>
      <p:sp>
        <p:nvSpPr>
          <p:cNvPr id="28" name="PlaceHolder 2"/>
          <p:cNvSpPr>
            <a:spLocks noGrp="1"/>
          </p:cNvSpPr>
          <p:nvPr>
            <p:ph type="body"/>
          </p:nvPr>
        </p:nvSpPr>
        <p:spPr>
          <a:xfrm>
            <a:off x="1069920" y="2121480"/>
            <a:ext cx="4908240" cy="4050360"/>
          </a:xfrm>
          <a:prstGeom prst="rect">
            <a:avLst/>
          </a:prstGeom>
        </p:spPr>
        <p:txBody>
          <a:bodyPr lIns="0" rIns="0" tIns="0" bIns="0">
            <a:normAutofit/>
          </a:bodyPr>
          <a:p>
            <a:endParaRPr b="0" lang="en-US" sz="2000" spc="-1" strike="noStrike">
              <a:solidFill>
                <a:srgbClr val="000000"/>
              </a:solidFill>
              <a:latin typeface="Rockwell"/>
            </a:endParaRPr>
          </a:p>
        </p:txBody>
      </p:sp>
      <p:sp>
        <p:nvSpPr>
          <p:cNvPr id="29" name="PlaceHolder 3"/>
          <p:cNvSpPr>
            <a:spLocks noGrp="1"/>
          </p:cNvSpPr>
          <p:nvPr>
            <p:ph type="body"/>
          </p:nvPr>
        </p:nvSpPr>
        <p:spPr>
          <a:xfrm>
            <a:off x="6224040" y="2121480"/>
            <a:ext cx="4908240" cy="1931760"/>
          </a:xfrm>
          <a:prstGeom prst="rect">
            <a:avLst/>
          </a:prstGeom>
        </p:spPr>
        <p:txBody>
          <a:bodyPr lIns="0" rIns="0" tIns="0" bIns="0">
            <a:normAutofit/>
          </a:bodyPr>
          <a:p>
            <a:endParaRPr b="0" lang="en-US" sz="2000" spc="-1" strike="noStrike">
              <a:solidFill>
                <a:srgbClr val="000000"/>
              </a:solidFill>
              <a:latin typeface="Rockwell"/>
            </a:endParaRPr>
          </a:p>
        </p:txBody>
      </p:sp>
      <p:sp>
        <p:nvSpPr>
          <p:cNvPr id="30" name="PlaceHolder 4"/>
          <p:cNvSpPr>
            <a:spLocks noGrp="1"/>
          </p:cNvSpPr>
          <p:nvPr>
            <p:ph type="body"/>
          </p:nvPr>
        </p:nvSpPr>
        <p:spPr>
          <a:xfrm>
            <a:off x="6224040" y="4237200"/>
            <a:ext cx="4908240" cy="1931760"/>
          </a:xfrm>
          <a:prstGeom prst="rect">
            <a:avLst/>
          </a:prstGeom>
        </p:spPr>
        <p:txBody>
          <a:bodyPr lIns="0" rIns="0" tIns="0" bIns="0">
            <a:normAutofit/>
          </a:bodyPr>
          <a:p>
            <a:endParaRPr b="0" lang="en-US" sz="2000" spc="-1" strike="noStrike">
              <a:solidFill>
                <a:srgbClr val="000000"/>
              </a:solidFill>
              <a:latin typeface="Rockwel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069920" y="484560"/>
            <a:ext cx="10058040" cy="1608840"/>
          </a:xfrm>
          <a:prstGeom prst="rect">
            <a:avLst/>
          </a:prstGeom>
        </p:spPr>
        <p:txBody>
          <a:bodyPr lIns="0" rIns="0" tIns="0" bIns="0" anchor="ctr">
            <a:noAutofit/>
          </a:bodyPr>
          <a:p>
            <a:endParaRPr b="0" lang="en-US" sz="1800" spc="-1" strike="noStrike">
              <a:solidFill>
                <a:srgbClr val="000000"/>
              </a:solidFill>
              <a:latin typeface="Rockwell"/>
            </a:endParaRPr>
          </a:p>
        </p:txBody>
      </p:sp>
      <p:sp>
        <p:nvSpPr>
          <p:cNvPr id="32" name="PlaceHolder 2"/>
          <p:cNvSpPr>
            <a:spLocks noGrp="1"/>
          </p:cNvSpPr>
          <p:nvPr>
            <p:ph type="body"/>
          </p:nvPr>
        </p:nvSpPr>
        <p:spPr>
          <a:xfrm>
            <a:off x="1069920" y="2121480"/>
            <a:ext cx="4908240" cy="1931760"/>
          </a:xfrm>
          <a:prstGeom prst="rect">
            <a:avLst/>
          </a:prstGeom>
        </p:spPr>
        <p:txBody>
          <a:bodyPr lIns="0" rIns="0" tIns="0" bIns="0">
            <a:normAutofit/>
          </a:bodyPr>
          <a:p>
            <a:endParaRPr b="0" lang="en-US" sz="2000" spc="-1" strike="noStrike">
              <a:solidFill>
                <a:srgbClr val="000000"/>
              </a:solidFill>
              <a:latin typeface="Rockwell"/>
            </a:endParaRPr>
          </a:p>
        </p:txBody>
      </p:sp>
      <p:sp>
        <p:nvSpPr>
          <p:cNvPr id="33" name="PlaceHolder 3"/>
          <p:cNvSpPr>
            <a:spLocks noGrp="1"/>
          </p:cNvSpPr>
          <p:nvPr>
            <p:ph type="body"/>
          </p:nvPr>
        </p:nvSpPr>
        <p:spPr>
          <a:xfrm>
            <a:off x="6224040" y="2121480"/>
            <a:ext cx="4908240" cy="1931760"/>
          </a:xfrm>
          <a:prstGeom prst="rect">
            <a:avLst/>
          </a:prstGeom>
        </p:spPr>
        <p:txBody>
          <a:bodyPr lIns="0" rIns="0" tIns="0" bIns="0">
            <a:normAutofit/>
          </a:bodyPr>
          <a:p>
            <a:endParaRPr b="0" lang="en-US" sz="2000" spc="-1" strike="noStrike">
              <a:solidFill>
                <a:srgbClr val="000000"/>
              </a:solidFill>
              <a:latin typeface="Rockwell"/>
            </a:endParaRPr>
          </a:p>
        </p:txBody>
      </p:sp>
      <p:sp>
        <p:nvSpPr>
          <p:cNvPr id="34" name="PlaceHolder 4"/>
          <p:cNvSpPr>
            <a:spLocks noGrp="1"/>
          </p:cNvSpPr>
          <p:nvPr>
            <p:ph type="body"/>
          </p:nvPr>
        </p:nvSpPr>
        <p:spPr>
          <a:xfrm>
            <a:off x="1069920" y="4237200"/>
            <a:ext cx="10058040" cy="1931760"/>
          </a:xfrm>
          <a:prstGeom prst="rect">
            <a:avLst/>
          </a:prstGeom>
        </p:spPr>
        <p:txBody>
          <a:bodyPr lIns="0" rIns="0" tIns="0" bIns="0">
            <a:normAutofit/>
          </a:bodyPr>
          <a:p>
            <a:endParaRPr b="0" lang="en-US" sz="2000" spc="-1" strike="noStrike">
              <a:solidFill>
                <a:srgbClr val="000000"/>
              </a:solidFill>
              <a:latin typeface="Rockwel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0" name="Group 1"/>
          <p:cNvGrpSpPr/>
          <p:nvPr/>
        </p:nvGrpSpPr>
        <p:grpSpPr>
          <a:xfrm>
            <a:off x="11401560" y="6229800"/>
            <a:ext cx="456840" cy="456840"/>
            <a:chOff x="11401560" y="6229800"/>
            <a:chExt cx="456840" cy="456840"/>
          </a:xfrm>
        </p:grpSpPr>
        <p:sp>
          <p:nvSpPr>
            <p:cNvPr id="1" name="CustomShape 2"/>
            <p:cNvSpPr/>
            <p:nvPr/>
          </p:nvSpPr>
          <p:spPr>
            <a:xfrm>
              <a:off x="11401560" y="6229800"/>
              <a:ext cx="456840" cy="456840"/>
            </a:xfrm>
            <a:prstGeom prst="ellipse">
              <a:avLst/>
            </a:prstGeom>
            <a:blipFill rotWithShape="0">
              <a:blip r:embed="rId2"/>
              <a:tile/>
            </a:blipFill>
            <a:ln w="25560">
              <a:noFill/>
            </a:ln>
          </p:spPr>
          <p:style>
            <a:lnRef idx="0"/>
            <a:fillRef idx="0"/>
            <a:effectRef idx="0"/>
            <a:fontRef idx="minor"/>
          </p:style>
        </p:sp>
        <p:sp>
          <p:nvSpPr>
            <p:cNvPr id="2" name="CustomShape 3"/>
            <p:cNvSpPr/>
            <p:nvPr/>
          </p:nvSpPr>
          <p:spPr>
            <a:xfrm>
              <a:off x="11431080" y="6258960"/>
              <a:ext cx="398520" cy="398520"/>
            </a:xfrm>
            <a:prstGeom prst="ellipse">
              <a:avLst/>
            </a:prstGeom>
            <a:noFill/>
            <a:ln w="12600">
              <a:solidFill>
                <a:srgbClr val="ffffff"/>
              </a:solidFill>
              <a:round/>
            </a:ln>
          </p:spPr>
          <p:style>
            <a:lnRef idx="0"/>
            <a:fillRef idx="0"/>
            <a:effectRef idx="0"/>
            <a:fontRef idx="minor"/>
          </p:style>
        </p:sp>
      </p:grpSp>
      <p:sp>
        <p:nvSpPr>
          <p:cNvPr id="3" name="CustomShape 4"/>
          <p:cNvSpPr/>
          <p:nvPr/>
        </p:nvSpPr>
        <p:spPr>
          <a:xfrm>
            <a:off x="920880" y="1347120"/>
            <a:ext cx="10222560" cy="80280"/>
          </a:xfrm>
          <a:prstGeom prst="rect">
            <a:avLst/>
          </a:prstGeom>
          <a:blipFill rotWithShape="0">
            <a:blip r:embed="rId3">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920880" y="4299840"/>
            <a:ext cx="10222560" cy="80280"/>
          </a:xfrm>
          <a:prstGeom prst="rect">
            <a:avLst/>
          </a:prstGeom>
          <a:blipFill rotWithShape="0">
            <a:blip r:embed="rId4">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920880" y="1484640"/>
            <a:ext cx="10222560" cy="2742840"/>
          </a:xfrm>
          <a:prstGeom prst="rect">
            <a:avLst/>
          </a:prstGeom>
          <a:blipFill rotWithShape="0">
            <a:blip r:embed="rId5">
              <a:alphaModFix amt="85000"/>
            </a:blip>
            <a:tile/>
          </a:blipFill>
          <a:ln>
            <a:noFill/>
          </a:ln>
        </p:spPr>
        <p:style>
          <a:lnRef idx="2">
            <a:schemeClr val="accent1">
              <a:shade val="50000"/>
            </a:schemeClr>
          </a:lnRef>
          <a:fillRef idx="1">
            <a:schemeClr val="accent1"/>
          </a:fillRef>
          <a:effectRef idx="0">
            <a:schemeClr val="accent1"/>
          </a:effectRef>
          <a:fontRef idx="minor"/>
        </p:style>
      </p:sp>
      <p:grpSp>
        <p:nvGrpSpPr>
          <p:cNvPr id="6" name="Group 7"/>
          <p:cNvGrpSpPr/>
          <p:nvPr/>
        </p:nvGrpSpPr>
        <p:grpSpPr>
          <a:xfrm>
            <a:off x="9649080" y="4069080"/>
            <a:ext cx="1080720" cy="1080720"/>
            <a:chOff x="9649080" y="4069080"/>
            <a:chExt cx="1080720" cy="1080720"/>
          </a:xfrm>
        </p:grpSpPr>
        <p:sp>
          <p:nvSpPr>
            <p:cNvPr id="7" name="CustomShape 8"/>
            <p:cNvSpPr/>
            <p:nvPr/>
          </p:nvSpPr>
          <p:spPr>
            <a:xfrm>
              <a:off x="9649080" y="4069080"/>
              <a:ext cx="1080720" cy="1080720"/>
            </a:xfrm>
            <a:prstGeom prst="ellipse">
              <a:avLst/>
            </a:prstGeom>
            <a:blipFill rotWithShape="0">
              <a:blip r:embed="rId6"/>
              <a:tile/>
            </a:blipFill>
            <a:ln w="25560">
              <a:noFill/>
            </a:ln>
          </p:spPr>
          <p:style>
            <a:lnRef idx="0"/>
            <a:fillRef idx="0"/>
            <a:effectRef idx="0"/>
            <a:fontRef idx="minor"/>
          </p:style>
        </p:sp>
        <p:sp>
          <p:nvSpPr>
            <p:cNvPr id="8" name="CustomShape 9"/>
            <p:cNvSpPr/>
            <p:nvPr/>
          </p:nvSpPr>
          <p:spPr>
            <a:xfrm>
              <a:off x="9757440" y="4177080"/>
              <a:ext cx="864360" cy="864360"/>
            </a:xfrm>
            <a:prstGeom prst="ellipse">
              <a:avLst/>
            </a:prstGeom>
            <a:noFill/>
            <a:ln w="25560">
              <a:solidFill>
                <a:srgbClr val="ffffff"/>
              </a:solidFill>
              <a:round/>
            </a:ln>
          </p:spPr>
          <p:style>
            <a:lnRef idx="0"/>
            <a:fillRef idx="0"/>
            <a:effectRef idx="0"/>
            <a:fontRef idx="minor"/>
          </p:style>
        </p:sp>
      </p:grpSp>
      <p:sp>
        <p:nvSpPr>
          <p:cNvPr id="9" name="PlaceHolder 10"/>
          <p:cNvSpPr>
            <a:spLocks noGrp="1"/>
          </p:cNvSpPr>
          <p:nvPr>
            <p:ph type="title"/>
          </p:nvPr>
        </p:nvSpPr>
        <p:spPr>
          <a:xfrm>
            <a:off x="1051560" y="1432080"/>
            <a:ext cx="9966600" cy="3035520"/>
          </a:xfrm>
          <a:prstGeom prst="rect">
            <a:avLst/>
          </a:prstGeom>
        </p:spPr>
        <p:txBody>
          <a:bodyPr anchor="ctr">
            <a:noAutofit/>
          </a:bodyPr>
          <a:p>
            <a:pPr>
              <a:lnSpc>
                <a:spcPct val="80000"/>
              </a:lnSpc>
            </a:pPr>
            <a:r>
              <a:rPr b="0" lang="en-US" sz="9600" spc="-1" strike="noStrike" cap="all">
                <a:solidFill>
                  <a:srgbClr val="000000"/>
                </a:solidFill>
                <a:latin typeface="Rockwell Condensed"/>
              </a:rPr>
              <a:t>Mastertitelformat bearbeiten</a:t>
            </a:r>
            <a:endParaRPr b="0" lang="en-US" sz="9600" spc="-1" strike="noStrike">
              <a:solidFill>
                <a:srgbClr val="000000"/>
              </a:solidFill>
              <a:latin typeface="Rockwell"/>
            </a:endParaRPr>
          </a:p>
        </p:txBody>
      </p:sp>
      <p:sp>
        <p:nvSpPr>
          <p:cNvPr id="10" name="PlaceHolder 11"/>
          <p:cNvSpPr>
            <a:spLocks noGrp="1"/>
          </p:cNvSpPr>
          <p:nvPr>
            <p:ph type="dt"/>
          </p:nvPr>
        </p:nvSpPr>
        <p:spPr>
          <a:xfrm>
            <a:off x="7964280" y="6272640"/>
            <a:ext cx="3273120" cy="364680"/>
          </a:xfrm>
          <a:prstGeom prst="rect">
            <a:avLst/>
          </a:prstGeom>
        </p:spPr>
        <p:txBody>
          <a:bodyPr anchor="ctr">
            <a:noAutofit/>
          </a:bodyPr>
          <a:p>
            <a:pPr algn="r">
              <a:lnSpc>
                <a:spcPct val="100000"/>
              </a:lnSpc>
            </a:pPr>
            <a:fld id="{28BFD09F-2189-468B-8EE1-58EFA3B6868B}" type="datetime">
              <a:rPr b="0" lang="de-DE" sz="1100" spc="-1" strike="noStrike">
                <a:solidFill>
                  <a:srgbClr val="696464"/>
                </a:solidFill>
                <a:latin typeface="Rockwell"/>
              </a:rPr>
              <a:t>12.08.20</a:t>
            </a:fld>
            <a:endParaRPr b="0" lang="de-DE" sz="1100" spc="-1" strike="noStrike">
              <a:latin typeface="Times New Roman"/>
            </a:endParaRPr>
          </a:p>
        </p:txBody>
      </p:sp>
      <p:sp>
        <p:nvSpPr>
          <p:cNvPr id="11" name="PlaceHolder 12"/>
          <p:cNvSpPr>
            <a:spLocks noGrp="1"/>
          </p:cNvSpPr>
          <p:nvPr>
            <p:ph type="ftr"/>
          </p:nvPr>
        </p:nvSpPr>
        <p:spPr>
          <a:xfrm>
            <a:off x="1088280" y="6272640"/>
            <a:ext cx="6327360" cy="364680"/>
          </a:xfrm>
          <a:prstGeom prst="rect">
            <a:avLst/>
          </a:prstGeom>
        </p:spPr>
        <p:txBody>
          <a:bodyPr anchor="ctr">
            <a:noAutofit/>
          </a:bodyPr>
          <a:p>
            <a:endParaRPr b="0" lang="de-DE" sz="2400" spc="-1" strike="noStrike">
              <a:latin typeface="Times New Roman"/>
            </a:endParaRPr>
          </a:p>
        </p:txBody>
      </p:sp>
      <p:sp>
        <p:nvSpPr>
          <p:cNvPr id="12" name="PlaceHolder 13"/>
          <p:cNvSpPr>
            <a:spLocks noGrp="1"/>
          </p:cNvSpPr>
          <p:nvPr>
            <p:ph type="sldNum"/>
          </p:nvPr>
        </p:nvSpPr>
        <p:spPr>
          <a:xfrm>
            <a:off x="9592560" y="4289400"/>
            <a:ext cx="1193400" cy="639720"/>
          </a:xfrm>
          <a:prstGeom prst="rect">
            <a:avLst/>
          </a:prstGeom>
        </p:spPr>
        <p:txBody>
          <a:bodyPr anchor="ctr">
            <a:noAutofit/>
          </a:bodyPr>
          <a:p>
            <a:pPr algn="ctr">
              <a:lnSpc>
                <a:spcPct val="100000"/>
              </a:lnSpc>
            </a:pPr>
            <a:fld id="{C4D2223B-5FE7-47BC-A5C6-D7B2E8FE9CB7}" type="slidenum">
              <a:rPr b="1" lang="de-DE" sz="2800" spc="-1" strike="noStrike">
                <a:solidFill>
                  <a:srgbClr val="ffffff"/>
                </a:solidFill>
                <a:latin typeface="Rockwell Condensed"/>
              </a:rPr>
              <a:t>22</a:t>
            </a:fld>
            <a:endParaRPr b="0" lang="de-DE" sz="2800" spc="-1" strike="noStrike">
              <a:latin typeface="Times New Roman"/>
            </a:endParaRPr>
          </a:p>
        </p:txBody>
      </p:sp>
      <p:sp>
        <p:nvSpPr>
          <p:cNvPr id="13" name="PlaceHolder 1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Rockwell"/>
              </a:rPr>
              <a:t>Format des Gliederungstextes durch Klicken bearbeiten</a:t>
            </a:r>
            <a:endParaRPr b="0" lang="en-US" sz="2000" spc="-1" strike="noStrike">
              <a:solidFill>
                <a:srgbClr val="000000"/>
              </a:solidFill>
              <a:latin typeface="Rockwell"/>
            </a:endParaRPr>
          </a:p>
          <a:p>
            <a:pPr lvl="1" marL="864000" indent="-324000">
              <a:spcBef>
                <a:spcPts val="1134"/>
              </a:spcBef>
              <a:buClr>
                <a:srgbClr val="000000"/>
              </a:buClr>
              <a:buSzPct val="75000"/>
              <a:buFont typeface="Symbol" charset="2"/>
              <a:buChar char=""/>
            </a:pPr>
            <a:r>
              <a:rPr b="0" lang="en-US" sz="1600" spc="-1" strike="noStrike">
                <a:solidFill>
                  <a:srgbClr val="000000"/>
                </a:solidFill>
                <a:latin typeface="Rockwell"/>
              </a:rPr>
              <a:t>Zweite Gliederungsebene</a:t>
            </a:r>
            <a:endParaRPr b="0" lang="en-US" sz="1600" spc="-1" strike="noStrike">
              <a:solidFill>
                <a:srgbClr val="000000"/>
              </a:solidFill>
              <a:latin typeface="Rockwell"/>
            </a:endParaRPr>
          </a:p>
          <a:p>
            <a:pPr lvl="2" marL="1296000" indent="-288000">
              <a:spcBef>
                <a:spcPts val="850"/>
              </a:spcBef>
              <a:buClr>
                <a:srgbClr val="000000"/>
              </a:buClr>
              <a:buSzPct val="45000"/>
              <a:buFont typeface="Wingdings" charset="2"/>
              <a:buChar char=""/>
            </a:pPr>
            <a:r>
              <a:rPr b="0" lang="en-US" sz="1600" spc="-1" strike="noStrike">
                <a:solidFill>
                  <a:srgbClr val="000000"/>
                </a:solidFill>
                <a:latin typeface="Rockwell"/>
              </a:rPr>
              <a:t>Dritte Gliederungsebene</a:t>
            </a:r>
            <a:endParaRPr b="0" lang="en-US" sz="1600" spc="-1" strike="noStrike">
              <a:solidFill>
                <a:srgbClr val="000000"/>
              </a:solidFill>
              <a:latin typeface="Rockwell"/>
            </a:endParaRPr>
          </a:p>
          <a:p>
            <a:pPr lvl="3" marL="1728000" indent="-216000">
              <a:spcBef>
                <a:spcPts val="567"/>
              </a:spcBef>
              <a:buClr>
                <a:srgbClr val="000000"/>
              </a:buClr>
              <a:buSzPct val="75000"/>
              <a:buFont typeface="Symbol" charset="2"/>
              <a:buChar char=""/>
            </a:pPr>
            <a:r>
              <a:rPr b="0" lang="en-US" sz="1600" spc="-1" strike="noStrike">
                <a:solidFill>
                  <a:srgbClr val="000000"/>
                </a:solidFill>
                <a:latin typeface="Rockwell"/>
              </a:rPr>
              <a:t>Vierte Gliederungsebene</a:t>
            </a:r>
            <a:endParaRPr b="0" lang="en-US" sz="1600" spc="-1" strike="noStrike">
              <a:solidFill>
                <a:srgbClr val="000000"/>
              </a:solidFill>
              <a:latin typeface="Rockwel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Rockwell"/>
              </a:rPr>
              <a:t>Fünfte Gliederungsebene</a:t>
            </a:r>
            <a:endParaRPr b="0" lang="en-US" sz="2000" spc="-1" strike="noStrike">
              <a:solidFill>
                <a:srgbClr val="000000"/>
              </a:solidFill>
              <a:latin typeface="Rockwel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Rockwell"/>
              </a:rPr>
              <a:t>Sechste Gliederungsebene</a:t>
            </a:r>
            <a:endParaRPr b="0" lang="en-US" sz="2000" spc="-1" strike="noStrike">
              <a:solidFill>
                <a:srgbClr val="000000"/>
              </a:solidFill>
              <a:latin typeface="Rockwel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Rockwell"/>
              </a:rPr>
              <a:t>Siebte Gliederungsebene</a:t>
            </a:r>
            <a:endParaRPr b="0" lang="en-US" sz="2000" spc="-1" strike="noStrike">
              <a:solidFill>
                <a:srgbClr val="000000"/>
              </a:solidFill>
              <a:latin typeface="Rockwell"/>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0" name="Group 1"/>
          <p:cNvGrpSpPr/>
          <p:nvPr/>
        </p:nvGrpSpPr>
        <p:grpSpPr>
          <a:xfrm>
            <a:off x="11401560" y="6229800"/>
            <a:ext cx="456840" cy="456840"/>
            <a:chOff x="11401560" y="6229800"/>
            <a:chExt cx="456840" cy="456840"/>
          </a:xfrm>
        </p:grpSpPr>
        <p:sp>
          <p:nvSpPr>
            <p:cNvPr id="51" name="CustomShape 2"/>
            <p:cNvSpPr/>
            <p:nvPr/>
          </p:nvSpPr>
          <p:spPr>
            <a:xfrm>
              <a:off x="11401560" y="6229800"/>
              <a:ext cx="456840" cy="456840"/>
            </a:xfrm>
            <a:prstGeom prst="ellipse">
              <a:avLst/>
            </a:prstGeom>
            <a:blipFill rotWithShape="0">
              <a:blip r:embed="rId2"/>
              <a:tile/>
            </a:blipFill>
            <a:ln w="25560">
              <a:noFill/>
            </a:ln>
          </p:spPr>
          <p:style>
            <a:lnRef idx="0"/>
            <a:fillRef idx="0"/>
            <a:effectRef idx="0"/>
            <a:fontRef idx="minor"/>
          </p:style>
        </p:sp>
        <p:sp>
          <p:nvSpPr>
            <p:cNvPr id="52" name="CustomShape 3"/>
            <p:cNvSpPr/>
            <p:nvPr/>
          </p:nvSpPr>
          <p:spPr>
            <a:xfrm>
              <a:off x="11431080" y="6258960"/>
              <a:ext cx="398520" cy="398520"/>
            </a:xfrm>
            <a:prstGeom prst="ellipse">
              <a:avLst/>
            </a:prstGeom>
            <a:noFill/>
            <a:ln w="12600">
              <a:solidFill>
                <a:srgbClr val="ffffff"/>
              </a:solidFill>
              <a:round/>
            </a:ln>
          </p:spPr>
          <p:style>
            <a:lnRef idx="0"/>
            <a:fillRef idx="0"/>
            <a:effectRef idx="0"/>
            <a:fontRef idx="minor"/>
          </p:style>
        </p:sp>
      </p:grpSp>
      <p:sp>
        <p:nvSpPr>
          <p:cNvPr id="53" name="PlaceHolder 4"/>
          <p:cNvSpPr>
            <a:spLocks noGrp="1"/>
          </p:cNvSpPr>
          <p:nvPr>
            <p:ph type="title"/>
          </p:nvPr>
        </p:nvSpPr>
        <p:spPr>
          <a:xfrm>
            <a:off x="1069920" y="484560"/>
            <a:ext cx="10058040" cy="1608840"/>
          </a:xfrm>
          <a:prstGeom prst="rect">
            <a:avLst/>
          </a:prstGeom>
        </p:spPr>
        <p:txBody>
          <a:bodyPr anchor="ctr">
            <a:noAutofit/>
          </a:bodyPr>
          <a:p>
            <a:pPr>
              <a:lnSpc>
                <a:spcPct val="90000"/>
              </a:lnSpc>
            </a:pPr>
            <a:r>
              <a:rPr b="0" lang="en-US" sz="5400" spc="-1" strike="noStrike" cap="all">
                <a:solidFill>
                  <a:srgbClr val="000000"/>
                </a:solidFill>
                <a:latin typeface="Rockwell Condensed"/>
              </a:rPr>
              <a:t>Mastertitelformat bearbeiten</a:t>
            </a:r>
            <a:endParaRPr b="0" lang="en-US" sz="5400" spc="-1" strike="noStrike">
              <a:solidFill>
                <a:srgbClr val="000000"/>
              </a:solidFill>
              <a:latin typeface="Rockwell"/>
            </a:endParaRPr>
          </a:p>
        </p:txBody>
      </p:sp>
      <p:sp>
        <p:nvSpPr>
          <p:cNvPr id="54" name="PlaceHolder 5"/>
          <p:cNvSpPr>
            <a:spLocks noGrp="1"/>
          </p:cNvSpPr>
          <p:nvPr>
            <p:ph type="body"/>
          </p:nvPr>
        </p:nvSpPr>
        <p:spPr>
          <a:xfrm>
            <a:off x="1069920" y="2121480"/>
            <a:ext cx="10058040" cy="4050360"/>
          </a:xfrm>
          <a:prstGeom prst="rect">
            <a:avLst/>
          </a:prstGeom>
        </p:spPr>
        <p:txBody>
          <a:bodyPr>
            <a:noAutofit/>
          </a:bodyPr>
          <a:p>
            <a:pPr marL="182880" indent="-18252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rPr>
              <a:t>Mastertextformat bearbeiten</a:t>
            </a:r>
            <a:endParaRPr b="0" lang="en-US" sz="2000" spc="-1" strike="noStrike">
              <a:solidFill>
                <a:srgbClr val="000000"/>
              </a:solidFill>
              <a:latin typeface="Rockwell"/>
            </a:endParaRPr>
          </a:p>
          <a:p>
            <a:pPr lvl="1" marL="457200" indent="-182520">
              <a:lnSpc>
                <a:spcPct val="90000"/>
              </a:lnSpc>
              <a:spcBef>
                <a:spcPts val="400"/>
              </a:spcBef>
              <a:spcAft>
                <a:spcPts val="201"/>
              </a:spcAft>
              <a:buClr>
                <a:srgbClr val="9e3611"/>
              </a:buClr>
              <a:buSzPct val="85000"/>
              <a:buFont typeface="Wingdings" charset="2"/>
              <a:buChar char=""/>
            </a:pPr>
            <a:r>
              <a:rPr b="0" lang="en-US" sz="1800" spc="-1" strike="noStrike">
                <a:solidFill>
                  <a:srgbClr val="000000"/>
                </a:solidFill>
                <a:latin typeface="Rockwell"/>
              </a:rPr>
              <a:t>Zweite Ebene</a:t>
            </a:r>
            <a:endParaRPr b="0" lang="en-US" sz="1800" spc="-1" strike="noStrike">
              <a:solidFill>
                <a:srgbClr val="000000"/>
              </a:solidFill>
              <a:latin typeface="Rockwell"/>
            </a:endParaRPr>
          </a:p>
          <a:p>
            <a:pPr lvl="2" marL="731520" indent="-182520">
              <a:lnSpc>
                <a:spcPct val="90000"/>
              </a:lnSpc>
              <a:spcBef>
                <a:spcPts val="400"/>
              </a:spcBef>
              <a:spcAft>
                <a:spcPts val="201"/>
              </a:spcAft>
              <a:buClr>
                <a:srgbClr val="9e3611"/>
              </a:buClr>
              <a:buSzPct val="85000"/>
              <a:buFont typeface="Wingdings" charset="2"/>
              <a:buChar char=""/>
            </a:pPr>
            <a:r>
              <a:rPr b="0" lang="en-US" sz="1600" spc="-1" strike="noStrike">
                <a:solidFill>
                  <a:srgbClr val="000000"/>
                </a:solidFill>
                <a:latin typeface="Rockwell"/>
              </a:rPr>
              <a:t>Dritte Ebene</a:t>
            </a:r>
            <a:endParaRPr b="0" lang="en-US" sz="1600" spc="-1" strike="noStrike">
              <a:solidFill>
                <a:srgbClr val="000000"/>
              </a:solidFill>
              <a:latin typeface="Rockwell"/>
            </a:endParaRPr>
          </a:p>
          <a:p>
            <a:pPr lvl="3" marL="1005840" indent="-182520">
              <a:lnSpc>
                <a:spcPct val="90000"/>
              </a:lnSpc>
              <a:spcBef>
                <a:spcPts val="400"/>
              </a:spcBef>
              <a:spcAft>
                <a:spcPts val="201"/>
              </a:spcAft>
              <a:buClr>
                <a:srgbClr val="9e3611"/>
              </a:buClr>
              <a:buSzPct val="85000"/>
              <a:buFont typeface="Wingdings" charset="2"/>
              <a:buChar char=""/>
            </a:pPr>
            <a:r>
              <a:rPr b="0" lang="en-US" sz="1600" spc="-1" strike="noStrike">
                <a:solidFill>
                  <a:srgbClr val="000000"/>
                </a:solidFill>
                <a:latin typeface="Rockwell"/>
              </a:rPr>
              <a:t>Vierte Ebene</a:t>
            </a:r>
            <a:endParaRPr b="0" lang="en-US" sz="1600" spc="-1" strike="noStrike">
              <a:solidFill>
                <a:srgbClr val="000000"/>
              </a:solidFill>
              <a:latin typeface="Rockwell"/>
            </a:endParaRPr>
          </a:p>
          <a:p>
            <a:pPr lvl="4" marL="1280160" indent="-182520">
              <a:lnSpc>
                <a:spcPct val="90000"/>
              </a:lnSpc>
              <a:spcBef>
                <a:spcPts val="400"/>
              </a:spcBef>
              <a:spcAft>
                <a:spcPts val="201"/>
              </a:spcAft>
              <a:buClr>
                <a:srgbClr val="9e3611"/>
              </a:buClr>
              <a:buSzPct val="85000"/>
              <a:buFont typeface="Wingdings" charset="2"/>
              <a:buChar char=""/>
            </a:pPr>
            <a:r>
              <a:rPr b="0" lang="en-US" sz="1600" spc="-1" strike="noStrike">
                <a:solidFill>
                  <a:srgbClr val="000000"/>
                </a:solidFill>
                <a:latin typeface="Rockwell"/>
              </a:rPr>
              <a:t>Fünfte Ebene</a:t>
            </a:r>
            <a:endParaRPr b="0" lang="en-US" sz="1600" spc="-1" strike="noStrike">
              <a:solidFill>
                <a:srgbClr val="000000"/>
              </a:solidFill>
              <a:latin typeface="Rockwell"/>
            </a:endParaRPr>
          </a:p>
        </p:txBody>
      </p:sp>
      <p:sp>
        <p:nvSpPr>
          <p:cNvPr id="55" name="PlaceHolder 6"/>
          <p:cNvSpPr>
            <a:spLocks noGrp="1"/>
          </p:cNvSpPr>
          <p:nvPr>
            <p:ph type="dt"/>
          </p:nvPr>
        </p:nvSpPr>
        <p:spPr>
          <a:xfrm>
            <a:off x="7964280" y="6272640"/>
            <a:ext cx="3273120" cy="364680"/>
          </a:xfrm>
          <a:prstGeom prst="rect">
            <a:avLst/>
          </a:prstGeom>
        </p:spPr>
        <p:txBody>
          <a:bodyPr anchor="ctr">
            <a:noAutofit/>
          </a:bodyPr>
          <a:p>
            <a:pPr algn="r">
              <a:lnSpc>
                <a:spcPct val="100000"/>
              </a:lnSpc>
            </a:pPr>
            <a:fld id="{47E2CF9D-D53B-4B06-B29F-18031BE12FD0}" type="datetime">
              <a:rPr b="0" lang="de-DE" sz="1100" spc="-1" strike="noStrike">
                <a:solidFill>
                  <a:srgbClr val="696464"/>
                </a:solidFill>
                <a:latin typeface="Rockwell"/>
              </a:rPr>
              <a:t>12.08.20</a:t>
            </a:fld>
            <a:endParaRPr b="0" lang="de-DE" sz="1100" spc="-1" strike="noStrike">
              <a:latin typeface="Times New Roman"/>
            </a:endParaRPr>
          </a:p>
        </p:txBody>
      </p:sp>
      <p:sp>
        <p:nvSpPr>
          <p:cNvPr id="56" name="PlaceHolder 7"/>
          <p:cNvSpPr>
            <a:spLocks noGrp="1"/>
          </p:cNvSpPr>
          <p:nvPr>
            <p:ph type="ftr"/>
          </p:nvPr>
        </p:nvSpPr>
        <p:spPr>
          <a:xfrm>
            <a:off x="1088280" y="6272640"/>
            <a:ext cx="6327360" cy="364680"/>
          </a:xfrm>
          <a:prstGeom prst="rect">
            <a:avLst/>
          </a:prstGeom>
        </p:spPr>
        <p:txBody>
          <a:bodyPr anchor="ctr">
            <a:noAutofit/>
          </a:bodyPr>
          <a:p>
            <a:endParaRPr b="0" lang="de-DE" sz="2400" spc="-1" strike="noStrike">
              <a:latin typeface="Times New Roman"/>
            </a:endParaRPr>
          </a:p>
        </p:txBody>
      </p:sp>
      <p:sp>
        <p:nvSpPr>
          <p:cNvPr id="57" name="PlaceHolder 8"/>
          <p:cNvSpPr>
            <a:spLocks noGrp="1"/>
          </p:cNvSpPr>
          <p:nvPr>
            <p:ph type="sldNum"/>
          </p:nvPr>
        </p:nvSpPr>
        <p:spPr>
          <a:xfrm>
            <a:off x="11311200" y="6272640"/>
            <a:ext cx="639720" cy="364680"/>
          </a:xfrm>
          <a:prstGeom prst="rect">
            <a:avLst/>
          </a:prstGeom>
        </p:spPr>
        <p:txBody>
          <a:bodyPr anchor="ctr">
            <a:noAutofit/>
          </a:bodyPr>
          <a:p>
            <a:pPr algn="ctr">
              <a:lnSpc>
                <a:spcPct val="100000"/>
              </a:lnSpc>
            </a:pPr>
            <a:fld id="{05AD90B8-B25E-4F46-AD63-AF4B4596DAC0}" type="slidenum">
              <a:rPr b="1" lang="de-DE" sz="1400" spc="-1" strike="noStrike">
                <a:solidFill>
                  <a:srgbClr val="ffffff"/>
                </a:solidFill>
                <a:latin typeface="Rockwell Condensed"/>
              </a:rPr>
              <a:t>&lt;Foliennummer&gt;</a:t>
            </a:fld>
            <a:endParaRPr b="0" lang="de-DE"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hyperlink" Target="https://ttoes.wordpress.com/2010/01/25/state-of-the-union-mr-obamas-speech-verbatum/" TargetMode="External"/><Relationship Id="rId5" Type="http://schemas.openxmlformats.org/officeDocument/2006/relationships/hyperlink" Target="https://creativecommons.org/licenses/by/3.0/" TargetMode="External"/><Relationship Id="rId6" Type="http://schemas.openxmlformats.org/officeDocument/2006/relationships/hyperlink" Target="https://commons.wikimedia.org/wiki/File:Linecons_speech-bubble.svg" TargetMode="External"/><Relationship Id="rId7" Type="http://schemas.openxmlformats.org/officeDocument/2006/relationships/hyperlink" Target="https://creativecommons.org/licenses/by-sa/3.0/" TargetMode="External"/><Relationship Id="rId8"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0"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6.png"/><Relationship Id="rId10"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73.png"/><Relationship Id="rId9"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video" Target="../media/media94.mov"/><Relationship Id="rId7" Type="http://schemas.microsoft.com/office/2007/relationships/media" Target="../media/media94.mov"/><Relationship Id="rId8" Type="http://schemas.openxmlformats.org/officeDocument/2006/relationships/image" Target="../media/image95.png"/><Relationship Id="rId9" Type="http://schemas.openxmlformats.org/officeDocument/2006/relationships/slideLayout" Target="../slideLayouts/slideLayout13.xml"/><Relationship Id="rId10"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png"/><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video" Target="../media/media101.mov"/><Relationship Id="rId7" Type="http://schemas.microsoft.com/office/2007/relationships/media" Target="../media/media101.mov"/><Relationship Id="rId8" Type="http://schemas.openxmlformats.org/officeDocument/2006/relationships/image" Target="../media/image102.png"/><Relationship Id="rId9" Type="http://schemas.openxmlformats.org/officeDocument/2006/relationships/slideLayout" Target="../slideLayouts/slideLayout13.xml"/><Relationship Id="rId10"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hyperlink" Target="https://ttoes.wordpress.com/2010/01/25/state-of-the-union-mr-obamas-speech-verbatum/" TargetMode="External"/><Relationship Id="rId5" Type="http://schemas.openxmlformats.org/officeDocument/2006/relationships/hyperlink" Target="https://creativecommons.org/licenses/by/3.0/" TargetMode="External"/><Relationship Id="rId6"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png"/><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08.jpeg"/><Relationship Id="rId2" Type="http://schemas.openxmlformats.org/officeDocument/2006/relationships/image" Target="../media/image109.png"/><Relationship Id="rId3" Type="http://schemas.openxmlformats.org/officeDocument/2006/relationships/image" Target="../media/image110.png"/><Relationship Id="rId4" Type="http://schemas.openxmlformats.org/officeDocument/2006/relationships/hyperlink" Target="https://ttoes.wordpress.com/2010/01/25/state-of-the-union-mr-obamas-speech-verbatum/" TargetMode="External"/><Relationship Id="rId5" Type="http://schemas.openxmlformats.org/officeDocument/2006/relationships/hyperlink" Target="https://creativecommons.org/licenses/by/3.0/" TargetMode="External"/><Relationship Id="rId6" Type="http://schemas.openxmlformats.org/officeDocument/2006/relationships/slideLayout" Target="../slideLayouts/slideLayout13.xml"/><Relationship Id="rId7"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0.gif"/><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hyperlink" Target="https://ttoes.wordpress.com/2010/01/25/state-of-the-union-mr-obamas-speech-verbatum/" TargetMode="External"/><Relationship Id="rId5" Type="http://schemas.openxmlformats.org/officeDocument/2006/relationships/hyperlink" Target="https://creativecommons.org/licenses/by/3.0/" TargetMode="External"/><Relationship Id="rId6" Type="http://schemas.openxmlformats.org/officeDocument/2006/relationships/hyperlink" Target="http://liceu.uab.es/~joaquim/phonetics/fon_anal_acus/Praat_analisis_logfile.html" TargetMode="External"/><Relationship Id="rId7" Type="http://schemas.openxmlformats.org/officeDocument/2006/relationships/hyperlink" Target="https://creativecommons.org/licenses/by-nc-sa/3.0/" TargetMode="External"/><Relationship Id="rId8"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hyperlink" Target="https://ttoes.wordpress.com/2010/01/25/state-of-the-union-mr-obamas-speech-verbatum/" TargetMode="External"/><Relationship Id="rId3" Type="http://schemas.openxmlformats.org/officeDocument/2006/relationships/hyperlink" Target="https://creativecommons.org/licenses/by/3.0/" TargetMode="External"/><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jpeg"/><Relationship Id="rId6"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hyperlink" Target="https://en.wikipedia.org/wiki/Praat" TargetMode="External"/><Relationship Id="rId6" Type="http://schemas.openxmlformats.org/officeDocument/2006/relationships/hyperlink" Target="https://creativecommons.org/licenses/by-sa/3.0/" TargetMode="External"/><Relationship Id="rId7" Type="http://schemas.openxmlformats.org/officeDocument/2006/relationships/slideLayout" Target="../slideLayouts/slideLayout13.xml"/><Relationship Id="rId8"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hyperlink" Target="https://ttoes.wordpress.com/2010/01/25/state-of-the-union-mr-obamas-speech-verbatum/" TargetMode="External"/><Relationship Id="rId5" Type="http://schemas.openxmlformats.org/officeDocument/2006/relationships/hyperlink" Target="https://creativecommons.org/licenses/by/3.0/" TargetMode="External"/><Relationship Id="rId6" Type="http://schemas.openxmlformats.org/officeDocument/2006/relationships/slideLayout" Target="../slideLayouts/slideLayout13.xml"/><Relationship Id="rId7"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extShape 1"/>
          <p:cNvSpPr txBox="1"/>
          <p:nvPr/>
        </p:nvSpPr>
        <p:spPr>
          <a:xfrm>
            <a:off x="1051560" y="1432080"/>
            <a:ext cx="9966600" cy="3035520"/>
          </a:xfrm>
          <a:prstGeom prst="rect">
            <a:avLst/>
          </a:prstGeom>
          <a:noFill/>
          <a:ln>
            <a:noFill/>
          </a:ln>
        </p:spPr>
        <p:txBody>
          <a:bodyPr anchor="ctr">
            <a:noAutofit/>
          </a:bodyPr>
          <a:p>
            <a:pPr>
              <a:lnSpc>
                <a:spcPct val="80000"/>
              </a:lnSpc>
            </a:pPr>
            <a:r>
              <a:rPr b="0" lang="en-US" sz="9600" spc="-1" strike="noStrike" cap="all">
                <a:solidFill>
                  <a:srgbClr val="000000"/>
                </a:solidFill>
                <a:latin typeface="Rockwell Condensed"/>
              </a:rPr>
              <a:t>Reden Analysieren</a:t>
            </a:r>
            <a:endParaRPr b="0" lang="en-US" sz="9600" spc="-1" strike="noStrike">
              <a:solidFill>
                <a:srgbClr val="000000"/>
              </a:solidFill>
              <a:latin typeface="Rockwell"/>
            </a:endParaRPr>
          </a:p>
        </p:txBody>
      </p:sp>
      <p:sp>
        <p:nvSpPr>
          <p:cNvPr id="101" name="TextShape 2"/>
          <p:cNvSpPr txBox="1"/>
          <p:nvPr/>
        </p:nvSpPr>
        <p:spPr>
          <a:xfrm>
            <a:off x="1057320" y="4465440"/>
            <a:ext cx="7890840" cy="1069560"/>
          </a:xfrm>
          <a:prstGeom prst="rect">
            <a:avLst/>
          </a:prstGeom>
          <a:noFill/>
          <a:ln>
            <a:noFill/>
          </a:ln>
        </p:spPr>
        <p:txBody>
          <a:bodyPr>
            <a:normAutofit/>
          </a:bodyPr>
          <a:p>
            <a:pPr>
              <a:lnSpc>
                <a:spcPct val="90000"/>
              </a:lnSpc>
              <a:spcBef>
                <a:spcPts val="1199"/>
              </a:spcBef>
            </a:pPr>
            <a:r>
              <a:rPr b="0" lang="de-DE" sz="2200" spc="-1" strike="noStrike">
                <a:solidFill>
                  <a:srgbClr val="000000"/>
                </a:solidFill>
                <a:latin typeface="Rockwell"/>
              </a:rPr>
              <a:t>Gruppe Speaker:</a:t>
            </a:r>
            <a:endParaRPr b="0" lang="de-DE" sz="2200" spc="-1" strike="noStrike">
              <a:latin typeface="Arial"/>
            </a:endParaRPr>
          </a:p>
          <a:p>
            <a:pPr>
              <a:lnSpc>
                <a:spcPct val="90000"/>
              </a:lnSpc>
              <a:spcBef>
                <a:spcPts val="1199"/>
              </a:spcBef>
            </a:pPr>
            <a:r>
              <a:rPr b="0" lang="de-DE" sz="2200" spc="-1" strike="noStrike">
                <a:solidFill>
                  <a:srgbClr val="000000"/>
                </a:solidFill>
                <a:latin typeface="Rockwell"/>
              </a:rPr>
              <a:t>Daria Pigasova, Jakob Buchner, Maike Friedrich</a:t>
            </a:r>
            <a:endParaRPr b="0" lang="de-DE" sz="2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9" name="CustomShape 1"/>
          <p:cNvSpPr/>
          <p:nvPr/>
        </p:nvSpPr>
        <p:spPr>
          <a:xfrm>
            <a:off x="0" y="0"/>
            <a:ext cx="1219140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0" name="TextShape 2"/>
          <p:cNvSpPr txBox="1"/>
          <p:nvPr/>
        </p:nvSpPr>
        <p:spPr>
          <a:xfrm>
            <a:off x="6386400" y="484560"/>
            <a:ext cx="4741560" cy="1971720"/>
          </a:xfrm>
          <a:prstGeom prst="rect">
            <a:avLst/>
          </a:prstGeom>
          <a:noFill/>
          <a:ln>
            <a:noFill/>
          </a:ln>
        </p:spPr>
        <p:txBody>
          <a:bodyPr anchor="ctr">
            <a:normAutofit/>
          </a:bodyPr>
          <a:p>
            <a:pPr>
              <a:lnSpc>
                <a:spcPct val="90000"/>
              </a:lnSpc>
            </a:pPr>
            <a:r>
              <a:rPr b="0" lang="en-US" sz="4800" spc="-1" strike="noStrike" cap="all">
                <a:solidFill>
                  <a:srgbClr val="000000"/>
                </a:solidFill>
                <a:latin typeface="Rockwell Condensed"/>
              </a:rPr>
              <a:t>Evaluation</a:t>
            </a:r>
            <a:endParaRPr b="0" lang="en-US" sz="4800" spc="-1" strike="noStrike">
              <a:solidFill>
                <a:srgbClr val="000000"/>
              </a:solidFill>
              <a:latin typeface="Rockwell"/>
            </a:endParaRPr>
          </a:p>
        </p:txBody>
      </p:sp>
      <p:pic>
        <p:nvPicPr>
          <p:cNvPr id="171" name="Grafik 16" descr="Ein Bild, das sitzend, computer, Computer, Tisch enthält.&#10;&#10;Beschreibung automatisch generiert."/>
          <p:cNvPicPr/>
          <p:nvPr/>
        </p:nvPicPr>
        <p:blipFill>
          <a:blip r:embed="rId1"/>
          <a:srcRect l="5157" t="0" r="5961" b="0"/>
          <a:stretch/>
        </p:blipFill>
        <p:spPr>
          <a:xfrm>
            <a:off x="0" y="0"/>
            <a:ext cx="6095160" cy="6857640"/>
          </a:xfrm>
          <a:prstGeom prst="rect">
            <a:avLst/>
          </a:prstGeom>
          <a:ln>
            <a:noFill/>
          </a:ln>
        </p:spPr>
      </p:pic>
      <p:sp>
        <p:nvSpPr>
          <p:cNvPr id="172" name="CustomShape 3"/>
          <p:cNvSpPr/>
          <p:nvPr/>
        </p:nvSpPr>
        <p:spPr>
          <a:xfrm>
            <a:off x="0" y="-2520"/>
            <a:ext cx="6095160" cy="6857640"/>
          </a:xfrm>
          <a:custGeom>
            <a:avLst/>
            <a:gdLst/>
            <a:ah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blipFill rotWithShape="0">
            <a:blip r:embed="rId2">
              <a:alphaModFix amt="30000"/>
            </a:blip>
            <a:tile/>
          </a:blipFill>
          <a:ln>
            <a:noFill/>
          </a:ln>
        </p:spPr>
        <p:style>
          <a:lnRef idx="2">
            <a:schemeClr val="accent1">
              <a:shade val="50000"/>
            </a:schemeClr>
          </a:lnRef>
          <a:fillRef idx="1">
            <a:schemeClr val="accent1"/>
          </a:fillRef>
          <a:effectRef idx="0">
            <a:schemeClr val="accent1"/>
          </a:effectRef>
          <a:fontRef idx="minor"/>
        </p:style>
      </p:sp>
      <p:sp>
        <p:nvSpPr>
          <p:cNvPr id="173" name="TextShape 4"/>
          <p:cNvSpPr txBox="1"/>
          <p:nvPr/>
        </p:nvSpPr>
        <p:spPr>
          <a:xfrm>
            <a:off x="6386400" y="2456640"/>
            <a:ext cx="4741560" cy="3715200"/>
          </a:xfrm>
          <a:prstGeom prst="rect">
            <a:avLst/>
          </a:prstGeom>
          <a:noFill/>
          <a:ln>
            <a:noFill/>
          </a:ln>
        </p:spPr>
        <p:txBody>
          <a:bodyPr>
            <a:normAutofit/>
          </a:bodyPr>
          <a:p>
            <a:endParaRPr b="0" lang="en-US" sz="2000" spc="-1" strike="noStrike">
              <a:solidFill>
                <a:srgbClr val="000000"/>
              </a:solidFill>
              <a:latin typeface="Rockwell"/>
            </a:endParaRPr>
          </a:p>
        </p:txBody>
      </p:sp>
      <p:grpSp>
        <p:nvGrpSpPr>
          <p:cNvPr id="174" name="Group 5"/>
          <p:cNvGrpSpPr/>
          <p:nvPr/>
        </p:nvGrpSpPr>
        <p:grpSpPr>
          <a:xfrm>
            <a:off x="11401560" y="6229800"/>
            <a:ext cx="456840" cy="456840"/>
            <a:chOff x="11401560" y="6229800"/>
            <a:chExt cx="456840" cy="456840"/>
          </a:xfrm>
        </p:grpSpPr>
        <p:sp>
          <p:nvSpPr>
            <p:cNvPr id="175" name="CustomShape 6"/>
            <p:cNvSpPr/>
            <p:nvPr/>
          </p:nvSpPr>
          <p:spPr>
            <a:xfrm>
              <a:off x="11401560" y="6229800"/>
              <a:ext cx="456840" cy="456840"/>
            </a:xfrm>
            <a:prstGeom prst="ellipse">
              <a:avLst/>
            </a:prstGeom>
            <a:blipFill rotWithShape="0">
              <a:blip r:embed="rId3"/>
              <a:tile/>
            </a:blipFill>
            <a:ln w="25560">
              <a:noFill/>
            </a:ln>
          </p:spPr>
          <p:style>
            <a:lnRef idx="0"/>
            <a:fillRef idx="0"/>
            <a:effectRef idx="0"/>
            <a:fontRef idx="minor"/>
          </p:style>
        </p:sp>
        <p:sp>
          <p:nvSpPr>
            <p:cNvPr id="176" name="CustomShape 7"/>
            <p:cNvSpPr/>
            <p:nvPr/>
          </p:nvSpPr>
          <p:spPr>
            <a:xfrm>
              <a:off x="11431080" y="6258960"/>
              <a:ext cx="398520" cy="398520"/>
            </a:xfrm>
            <a:prstGeom prst="ellipse">
              <a:avLst/>
            </a:prstGeom>
            <a:noFill/>
            <a:ln w="12600">
              <a:solidFill>
                <a:srgbClr val="ffffff"/>
              </a:solidFill>
              <a:round/>
            </a:ln>
          </p:spPr>
          <p:style>
            <a:lnRef idx="0"/>
            <a:fillRef idx="0"/>
            <a:effectRef idx="0"/>
            <a:fontRef idx="minor"/>
          </p:style>
        </p:sp>
      </p:grpSp>
      <p:sp>
        <p:nvSpPr>
          <p:cNvPr id="177" name="CustomShape 8"/>
          <p:cNvSpPr/>
          <p:nvPr/>
        </p:nvSpPr>
        <p:spPr>
          <a:xfrm>
            <a:off x="9370800" y="6870600"/>
            <a:ext cx="2797920" cy="196920"/>
          </a:xfrm>
          <a:prstGeom prst="rect">
            <a:avLst/>
          </a:prstGeom>
          <a:solidFill>
            <a:srgbClr val="000000"/>
          </a:solidFill>
          <a:ln>
            <a:noFill/>
          </a:ln>
        </p:spPr>
        <p:style>
          <a:lnRef idx="0"/>
          <a:fillRef idx="0"/>
          <a:effectRef idx="0"/>
          <a:fontRef idx="minor"/>
        </p:style>
        <p:txBody>
          <a:bodyPr wrap="none" lIns="90000" rIns="90000" tIns="45000" bIns="45000">
            <a:spAutoFit/>
          </a:bodyPr>
          <a:p>
            <a:pPr algn="r">
              <a:lnSpc>
                <a:spcPct val="100000"/>
              </a:lnSpc>
              <a:spcAft>
                <a:spcPts val="601"/>
              </a:spcAft>
            </a:pPr>
            <a:r>
              <a:rPr b="0" lang="de-DE" sz="700" spc="-1" strike="noStrike">
                <a:solidFill>
                  <a:srgbClr val="ffffff"/>
                </a:solidFill>
                <a:latin typeface="Rockwell"/>
              </a:rPr>
              <a:t>"</a:t>
            </a:r>
            <a:r>
              <a:rPr b="0" lang="de-DE" sz="700" spc="-1" strike="noStrike" u="sng">
                <a:solidFill>
                  <a:srgbClr val="cc9900"/>
                </a:solidFill>
                <a:uFillTx/>
                <a:latin typeface="Rockwell"/>
                <a:hlinkClick r:id="rId4"/>
              </a:rPr>
              <a:t>Dieses Foto</a:t>
            </a:r>
            <a:r>
              <a:rPr b="0" lang="de-DE" sz="700" spc="-1" strike="noStrike">
                <a:solidFill>
                  <a:srgbClr val="ffffff"/>
                </a:solidFill>
                <a:latin typeface="Rockwell"/>
              </a:rPr>
              <a:t>" von Unbekannter Autor ist lizenziert gemäß </a:t>
            </a:r>
            <a:r>
              <a:rPr b="0" lang="de-DE" sz="700" spc="-1" strike="noStrike" u="sng">
                <a:solidFill>
                  <a:srgbClr val="cc9900"/>
                </a:solidFill>
                <a:uFillTx/>
                <a:latin typeface="Rockwell"/>
                <a:hlinkClick r:id="rId5"/>
              </a:rPr>
              <a:t>CC BY</a:t>
            </a:r>
            <a:endParaRPr b="0" lang="de-DE" sz="700" spc="-1" strike="noStrike">
              <a:latin typeface="Arial"/>
            </a:endParaRPr>
          </a:p>
        </p:txBody>
      </p:sp>
      <p:sp>
        <p:nvSpPr>
          <p:cNvPr id="178" name="CustomShape 9"/>
          <p:cNvSpPr/>
          <p:nvPr/>
        </p:nvSpPr>
        <p:spPr>
          <a:xfrm>
            <a:off x="6423480" y="6870600"/>
            <a:ext cx="2882880" cy="196920"/>
          </a:xfrm>
          <a:prstGeom prst="rect">
            <a:avLst/>
          </a:prstGeom>
          <a:solidFill>
            <a:srgbClr val="000000"/>
          </a:solidFill>
          <a:ln>
            <a:noFill/>
          </a:ln>
        </p:spPr>
        <p:style>
          <a:lnRef idx="0"/>
          <a:fillRef idx="0"/>
          <a:effectRef idx="0"/>
          <a:fontRef idx="minor"/>
        </p:style>
        <p:txBody>
          <a:bodyPr wrap="none" lIns="90000" rIns="90000" tIns="45000" bIns="45000">
            <a:spAutoFit/>
          </a:bodyPr>
          <a:p>
            <a:pPr algn="r">
              <a:lnSpc>
                <a:spcPct val="100000"/>
              </a:lnSpc>
              <a:spcAft>
                <a:spcPts val="601"/>
              </a:spcAft>
            </a:pPr>
            <a:r>
              <a:rPr b="0" lang="de-DE" sz="700" spc="-1" strike="noStrike" u="sng">
                <a:solidFill>
                  <a:srgbClr val="cc9900"/>
                </a:solidFill>
                <a:uFillTx/>
                <a:latin typeface="Rockwell"/>
                <a:hlinkClick r:id="rId6"/>
              </a:rPr>
              <a:t>Dieses Foto</a:t>
            </a:r>
            <a:r>
              <a:rPr b="0" lang="de-DE" sz="700" spc="-1" strike="noStrike">
                <a:solidFill>
                  <a:srgbClr val="ffffff"/>
                </a:solidFill>
                <a:latin typeface="Rockwell"/>
              </a:rPr>
              <a:t> von "Unbekannter Autor" ist lizenziert unter </a:t>
            </a:r>
            <a:r>
              <a:rPr b="0" lang="de-DE" sz="700" spc="-1" strike="noStrike" u="sng">
                <a:solidFill>
                  <a:srgbClr val="cc9900"/>
                </a:solidFill>
                <a:uFillTx/>
                <a:latin typeface="Rockwell"/>
                <a:hlinkClick r:id="rId7"/>
              </a:rPr>
              <a:t>CC BY-SA</a:t>
            </a:r>
            <a:r>
              <a:rPr b="0" lang="de-DE" sz="700" spc="-1" strike="noStrike">
                <a:solidFill>
                  <a:srgbClr val="ffffff"/>
                </a:solidFill>
                <a:latin typeface="Rockwell"/>
              </a:rPr>
              <a:t>.</a:t>
            </a:r>
            <a:endParaRPr b="0" lang="de-DE" sz="7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9"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0" name="CustomShape 2"/>
          <p:cNvSpPr/>
          <p:nvPr/>
        </p:nvSpPr>
        <p:spPr>
          <a:xfrm>
            <a:off x="984600" y="464040"/>
            <a:ext cx="10222560" cy="80280"/>
          </a:xfrm>
          <a:prstGeom prst="rect">
            <a:avLst/>
          </a:prstGeom>
          <a:blipFill rotWithShape="0">
            <a:blip r:embed="rId1">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181" name="CustomShape 3"/>
          <p:cNvSpPr/>
          <p:nvPr/>
        </p:nvSpPr>
        <p:spPr>
          <a:xfrm>
            <a:off x="984600" y="601920"/>
            <a:ext cx="10222560" cy="1385640"/>
          </a:xfrm>
          <a:prstGeom prst="rect">
            <a:avLst/>
          </a:prstGeom>
          <a:blipFill rotWithShape="0">
            <a:blip r:embed="rId2">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182" name="CustomShape 4"/>
          <p:cNvSpPr/>
          <p:nvPr/>
        </p:nvSpPr>
        <p:spPr>
          <a:xfrm>
            <a:off x="984600" y="2038680"/>
            <a:ext cx="10222560" cy="80280"/>
          </a:xfrm>
          <a:prstGeom prst="rect">
            <a:avLst/>
          </a:prstGeom>
          <a:blipFill rotWithShape="0">
            <a:blip r:embed="rId3">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183" name="TextShape 5"/>
          <p:cNvSpPr txBox="1"/>
          <p:nvPr/>
        </p:nvSpPr>
        <p:spPr>
          <a:xfrm>
            <a:off x="1069920" y="484560"/>
            <a:ext cx="10058040" cy="1608840"/>
          </a:xfrm>
          <a:prstGeom prst="rect">
            <a:avLst/>
          </a:prstGeom>
          <a:noFill/>
          <a:ln>
            <a:noFill/>
          </a:ln>
        </p:spPr>
        <p:txBody>
          <a:bodyPr anchor="ctr">
            <a:normAutofit/>
          </a:bodyPr>
          <a:p>
            <a:pPr>
              <a:lnSpc>
                <a:spcPct val="90000"/>
              </a:lnSpc>
            </a:pPr>
            <a:r>
              <a:rPr b="0" lang="en-US" sz="5400" spc="-1" strike="noStrike" cap="all">
                <a:solidFill>
                  <a:srgbClr val="000000"/>
                </a:solidFill>
                <a:latin typeface="Rockwell Condensed"/>
              </a:rPr>
              <a:t>Vergleiche Verschiedene Redner</a:t>
            </a:r>
            <a:endParaRPr b="0" lang="en-US" sz="5400" spc="-1" strike="noStrike">
              <a:solidFill>
                <a:srgbClr val="000000"/>
              </a:solidFill>
              <a:latin typeface="Rockwell"/>
            </a:endParaRPr>
          </a:p>
        </p:txBody>
      </p:sp>
      <p:sp>
        <p:nvSpPr>
          <p:cNvPr id="184" name="TextShape 6"/>
          <p:cNvSpPr txBox="1"/>
          <p:nvPr/>
        </p:nvSpPr>
        <p:spPr>
          <a:xfrm>
            <a:off x="1069920" y="2320560"/>
            <a:ext cx="10058040" cy="3851280"/>
          </a:xfrm>
          <a:prstGeom prst="rect">
            <a:avLst/>
          </a:prstGeom>
          <a:noFill/>
          <a:ln>
            <a:noFill/>
          </a:ln>
        </p:spPr>
        <p:txBody>
          <a:bodyPr>
            <a:normAutofit/>
          </a:bodyPr>
          <a:p>
            <a:pPr marL="182880" indent="-18252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rPr>
              <a:t>4 Redearten:</a:t>
            </a:r>
            <a:endParaRPr b="0" lang="en-US" sz="2000" spc="-1" strike="noStrike">
              <a:solidFill>
                <a:srgbClr val="000000"/>
              </a:solidFill>
              <a:latin typeface="Rockwell"/>
            </a:endParaRPr>
          </a:p>
          <a:p>
            <a:pPr>
              <a:lnSpc>
                <a:spcPct val="90000"/>
              </a:lnSpc>
              <a:spcBef>
                <a:spcPts val="1199"/>
              </a:spcBef>
            </a:pPr>
            <a:endParaRPr b="0" lang="en-US" sz="2000" spc="-1" strike="noStrike">
              <a:solidFill>
                <a:srgbClr val="000000"/>
              </a:solidFill>
              <a:latin typeface="Rockwell"/>
            </a:endParaRPr>
          </a:p>
          <a:p>
            <a:pPr lvl="1" marL="457200" indent="-182520">
              <a:lnSpc>
                <a:spcPct val="90000"/>
              </a:lnSpc>
              <a:spcBef>
                <a:spcPts val="400"/>
              </a:spcBef>
              <a:spcAft>
                <a:spcPts val="201"/>
              </a:spcAft>
              <a:buClr>
                <a:srgbClr val="9e3611"/>
              </a:buClr>
              <a:buSzPct val="85000"/>
              <a:buFont typeface="Wingdings" charset="2"/>
              <a:buChar char=""/>
            </a:pPr>
            <a:r>
              <a:rPr b="0" lang="en-US" sz="1800" spc="-1" strike="noStrike">
                <a:solidFill>
                  <a:srgbClr val="000000"/>
                </a:solidFill>
                <a:latin typeface="Rockwell"/>
              </a:rPr>
              <a:t>Nachrichtensendung</a:t>
            </a:r>
            <a:endParaRPr b="0" lang="en-US" sz="1800" spc="-1" strike="noStrike">
              <a:solidFill>
                <a:srgbClr val="000000"/>
              </a:solidFill>
              <a:latin typeface="Rockwell"/>
            </a:endParaRPr>
          </a:p>
          <a:p>
            <a:pPr lvl="1" marL="457200" indent="-182520">
              <a:lnSpc>
                <a:spcPct val="90000"/>
              </a:lnSpc>
              <a:spcBef>
                <a:spcPts val="400"/>
              </a:spcBef>
              <a:spcAft>
                <a:spcPts val="201"/>
              </a:spcAft>
              <a:buClr>
                <a:srgbClr val="9e3611"/>
              </a:buClr>
              <a:buSzPct val="85000"/>
              <a:buFont typeface="Wingdings" charset="2"/>
              <a:buChar char=""/>
            </a:pPr>
            <a:r>
              <a:rPr b="0" lang="en-US" sz="1800" spc="-1" strike="noStrike">
                <a:solidFill>
                  <a:srgbClr val="000000"/>
                </a:solidFill>
                <a:latin typeface="Rockwell"/>
              </a:rPr>
              <a:t>Politische Rede</a:t>
            </a:r>
            <a:endParaRPr b="0" lang="en-US" sz="1800" spc="-1" strike="noStrike">
              <a:solidFill>
                <a:srgbClr val="000000"/>
              </a:solidFill>
              <a:latin typeface="Rockwell"/>
            </a:endParaRPr>
          </a:p>
          <a:p>
            <a:pPr lvl="1" marL="457200" indent="-182520">
              <a:lnSpc>
                <a:spcPct val="90000"/>
              </a:lnSpc>
              <a:spcBef>
                <a:spcPts val="400"/>
              </a:spcBef>
              <a:spcAft>
                <a:spcPts val="201"/>
              </a:spcAft>
              <a:buClr>
                <a:srgbClr val="9e3611"/>
              </a:buClr>
              <a:buSzPct val="85000"/>
              <a:buFont typeface="Wingdings" charset="2"/>
              <a:buChar char=""/>
            </a:pPr>
            <a:r>
              <a:rPr b="0" lang="en-US" sz="1800" spc="-1" strike="noStrike">
                <a:solidFill>
                  <a:srgbClr val="000000"/>
                </a:solidFill>
                <a:latin typeface="Rockwell"/>
              </a:rPr>
              <a:t>Gedicht</a:t>
            </a:r>
            <a:endParaRPr b="0" lang="en-US" sz="1800" spc="-1" strike="noStrike">
              <a:solidFill>
                <a:srgbClr val="000000"/>
              </a:solidFill>
              <a:latin typeface="Rockwell"/>
            </a:endParaRPr>
          </a:p>
          <a:p>
            <a:pPr lvl="1" marL="457200" indent="-182520">
              <a:lnSpc>
                <a:spcPct val="90000"/>
              </a:lnSpc>
              <a:spcBef>
                <a:spcPts val="400"/>
              </a:spcBef>
              <a:spcAft>
                <a:spcPts val="201"/>
              </a:spcAft>
              <a:buClr>
                <a:srgbClr val="9e3611"/>
              </a:buClr>
              <a:buSzPct val="85000"/>
              <a:buFont typeface="Wingdings" charset="2"/>
              <a:buChar char=""/>
            </a:pPr>
            <a:r>
              <a:rPr b="0" lang="en-US" sz="1800" spc="-1" strike="noStrike">
                <a:solidFill>
                  <a:srgbClr val="000000"/>
                </a:solidFill>
                <a:latin typeface="Rockwell"/>
              </a:rPr>
              <a:t>Stand-Up</a:t>
            </a:r>
            <a:endParaRPr b="0" lang="en-US" sz="1800" spc="-1" strike="noStrike">
              <a:solidFill>
                <a:srgbClr val="000000"/>
              </a:solidFill>
              <a:latin typeface="Rockwell"/>
            </a:endParaRPr>
          </a:p>
        </p:txBody>
      </p:sp>
      <p:sp>
        <p:nvSpPr>
          <p:cNvPr id="185" name="CustomShape 7"/>
          <p:cNvSpPr/>
          <p:nvPr/>
        </p:nvSpPr>
        <p:spPr>
          <a:xfrm>
            <a:off x="11401560" y="6229800"/>
            <a:ext cx="456840" cy="456840"/>
          </a:xfrm>
          <a:prstGeom prst="ellipse">
            <a:avLst/>
          </a:prstGeom>
          <a:blipFill rotWithShape="0">
            <a:blip r:embed="rId4"/>
            <a:tile/>
          </a:blipFill>
          <a:ln w="25560">
            <a:noFill/>
          </a:ln>
        </p:spPr>
        <p:style>
          <a:lnRef idx="0"/>
          <a:fillRef idx="0"/>
          <a:effectRef idx="0"/>
          <a:fontRef idx="minor"/>
        </p:style>
      </p:sp>
      <p:sp>
        <p:nvSpPr>
          <p:cNvPr id="186" name="CustomShape 8"/>
          <p:cNvSpPr/>
          <p:nvPr/>
        </p:nvSpPr>
        <p:spPr>
          <a:xfrm>
            <a:off x="11431080" y="6258960"/>
            <a:ext cx="398520" cy="398520"/>
          </a:xfrm>
          <a:prstGeom prst="ellipse">
            <a:avLst/>
          </a:prstGeom>
          <a:noFill/>
          <a:ln w="1260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7" name="CustomShape 1"/>
          <p:cNvSpPr/>
          <p:nvPr/>
        </p:nvSpPr>
        <p:spPr>
          <a:xfrm>
            <a:off x="920880" y="1347120"/>
            <a:ext cx="10222560" cy="80280"/>
          </a:xfrm>
          <a:prstGeom prst="rect">
            <a:avLst/>
          </a:prstGeom>
          <a:blipFill rotWithShape="0">
            <a:blip r:embed="rId1">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188" name="CustomShape 2"/>
          <p:cNvSpPr/>
          <p:nvPr/>
        </p:nvSpPr>
        <p:spPr>
          <a:xfrm>
            <a:off x="920880" y="4299840"/>
            <a:ext cx="10222560" cy="80280"/>
          </a:xfrm>
          <a:prstGeom prst="rect">
            <a:avLst/>
          </a:prstGeom>
          <a:blipFill rotWithShape="0">
            <a:blip r:embed="rId2">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189" name="CustomShape 3"/>
          <p:cNvSpPr/>
          <p:nvPr/>
        </p:nvSpPr>
        <p:spPr>
          <a:xfrm>
            <a:off x="920880" y="1484640"/>
            <a:ext cx="10222560" cy="2742840"/>
          </a:xfrm>
          <a:prstGeom prst="rect">
            <a:avLst/>
          </a:prstGeom>
          <a:blipFill rotWithShape="0">
            <a:blip r:embed="rId3">
              <a:alphaModFix amt="85000"/>
            </a:blip>
            <a:tile/>
          </a:blipFill>
          <a:ln>
            <a:noFill/>
          </a:ln>
        </p:spPr>
        <p:style>
          <a:lnRef idx="2">
            <a:schemeClr val="accent1">
              <a:shade val="50000"/>
            </a:schemeClr>
          </a:lnRef>
          <a:fillRef idx="1">
            <a:schemeClr val="accent1"/>
          </a:fillRef>
          <a:effectRef idx="0">
            <a:schemeClr val="accent1"/>
          </a:effectRef>
          <a:fontRef idx="minor"/>
        </p:style>
      </p:sp>
      <p:grpSp>
        <p:nvGrpSpPr>
          <p:cNvPr id="190" name="Group 4"/>
          <p:cNvGrpSpPr/>
          <p:nvPr/>
        </p:nvGrpSpPr>
        <p:grpSpPr>
          <a:xfrm>
            <a:off x="9649080" y="4069080"/>
            <a:ext cx="1080720" cy="1080720"/>
            <a:chOff x="9649080" y="4069080"/>
            <a:chExt cx="1080720" cy="1080720"/>
          </a:xfrm>
        </p:grpSpPr>
        <p:sp>
          <p:nvSpPr>
            <p:cNvPr id="191" name="CustomShape 5"/>
            <p:cNvSpPr/>
            <p:nvPr/>
          </p:nvSpPr>
          <p:spPr>
            <a:xfrm>
              <a:off x="9649080" y="4069080"/>
              <a:ext cx="1080720" cy="1080720"/>
            </a:xfrm>
            <a:prstGeom prst="ellipse">
              <a:avLst/>
            </a:prstGeom>
            <a:blipFill rotWithShape="0">
              <a:blip r:embed="rId4"/>
              <a:tile/>
            </a:blipFill>
            <a:ln w="25560">
              <a:noFill/>
            </a:ln>
          </p:spPr>
          <p:style>
            <a:lnRef idx="0"/>
            <a:fillRef idx="0"/>
            <a:effectRef idx="0"/>
            <a:fontRef idx="minor"/>
          </p:style>
        </p:sp>
        <p:sp>
          <p:nvSpPr>
            <p:cNvPr id="192" name="CustomShape 6"/>
            <p:cNvSpPr/>
            <p:nvPr/>
          </p:nvSpPr>
          <p:spPr>
            <a:xfrm>
              <a:off x="9757440" y="4177080"/>
              <a:ext cx="864360" cy="864360"/>
            </a:xfrm>
            <a:prstGeom prst="ellipse">
              <a:avLst/>
            </a:prstGeom>
            <a:noFill/>
            <a:ln w="25560">
              <a:solidFill>
                <a:srgbClr val="ffffff"/>
              </a:solidFill>
              <a:round/>
            </a:ln>
          </p:spPr>
          <p:style>
            <a:lnRef idx="0"/>
            <a:fillRef idx="0"/>
            <a:effectRef idx="0"/>
            <a:fontRef idx="minor"/>
          </p:style>
        </p:sp>
      </p:grpSp>
      <p:sp>
        <p:nvSpPr>
          <p:cNvPr id="193" name="CustomShape 7"/>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4" name="CustomShape 8"/>
          <p:cNvSpPr/>
          <p:nvPr/>
        </p:nvSpPr>
        <p:spPr>
          <a:xfrm>
            <a:off x="920880" y="928080"/>
            <a:ext cx="10350720" cy="80280"/>
          </a:xfrm>
          <a:prstGeom prst="rect">
            <a:avLst/>
          </a:prstGeom>
          <a:blipFill rotWithShape="0">
            <a:blip r:embed="rId5">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195" name="CustomShape 9"/>
          <p:cNvSpPr/>
          <p:nvPr/>
        </p:nvSpPr>
        <p:spPr>
          <a:xfrm>
            <a:off x="7885440" y="1109880"/>
            <a:ext cx="3386160" cy="4579920"/>
          </a:xfrm>
          <a:prstGeom prst="rect">
            <a:avLst/>
          </a:prstGeom>
          <a:blipFill rotWithShape="0">
            <a:blip r:embed="rId6">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196" name="TextShape 10"/>
          <p:cNvSpPr txBox="1"/>
          <p:nvPr/>
        </p:nvSpPr>
        <p:spPr>
          <a:xfrm>
            <a:off x="8200080" y="1432080"/>
            <a:ext cx="2818080" cy="3357720"/>
          </a:xfrm>
          <a:prstGeom prst="rect">
            <a:avLst/>
          </a:prstGeom>
          <a:noFill/>
          <a:ln>
            <a:noFill/>
          </a:ln>
        </p:spPr>
        <p:txBody>
          <a:bodyPr anchor="ctr">
            <a:normAutofit/>
          </a:bodyPr>
          <a:p>
            <a:pPr>
              <a:lnSpc>
                <a:spcPct val="80000"/>
              </a:lnSpc>
            </a:pPr>
            <a:r>
              <a:rPr b="0" lang="en-US" sz="6000" spc="-1" strike="noStrike" cap="all">
                <a:solidFill>
                  <a:srgbClr val="000000"/>
                </a:solidFill>
                <a:latin typeface="Rockwell Condensed"/>
              </a:rPr>
              <a:t>Länge</a:t>
            </a:r>
            <a:endParaRPr b="0" lang="en-US" sz="6000" spc="-1" strike="noStrike">
              <a:solidFill>
                <a:srgbClr val="000000"/>
              </a:solidFill>
              <a:latin typeface="Rockwell"/>
            </a:endParaRPr>
          </a:p>
        </p:txBody>
      </p:sp>
      <p:sp>
        <p:nvSpPr>
          <p:cNvPr id="197" name="CustomShape 11"/>
          <p:cNvSpPr/>
          <p:nvPr/>
        </p:nvSpPr>
        <p:spPr>
          <a:xfrm>
            <a:off x="920880" y="5780520"/>
            <a:ext cx="10350720" cy="80280"/>
          </a:xfrm>
          <a:prstGeom prst="rect">
            <a:avLst/>
          </a:prstGeom>
          <a:blipFill rotWithShape="0">
            <a:blip r:embed="rId7">
              <a:alphaModFix amt="85000"/>
            </a:blip>
            <a:tile/>
          </a:blipFill>
          <a:ln>
            <a:noFill/>
          </a:ln>
        </p:spPr>
        <p:style>
          <a:lnRef idx="2">
            <a:schemeClr val="accent1">
              <a:shade val="50000"/>
            </a:schemeClr>
          </a:lnRef>
          <a:fillRef idx="1">
            <a:schemeClr val="accent1"/>
          </a:fillRef>
          <a:effectRef idx="0">
            <a:schemeClr val="accent1"/>
          </a:effectRef>
          <a:fontRef idx="minor"/>
        </p:style>
      </p:sp>
      <p:grpSp>
        <p:nvGrpSpPr>
          <p:cNvPr id="198" name="Group 12"/>
          <p:cNvGrpSpPr/>
          <p:nvPr/>
        </p:nvGrpSpPr>
        <p:grpSpPr>
          <a:xfrm>
            <a:off x="9646920" y="5257800"/>
            <a:ext cx="1080720" cy="1080720"/>
            <a:chOff x="9646920" y="5257800"/>
            <a:chExt cx="1080720" cy="1080720"/>
          </a:xfrm>
        </p:grpSpPr>
        <p:sp>
          <p:nvSpPr>
            <p:cNvPr id="199" name="CustomShape 13"/>
            <p:cNvSpPr/>
            <p:nvPr/>
          </p:nvSpPr>
          <p:spPr>
            <a:xfrm>
              <a:off x="9646920" y="5257800"/>
              <a:ext cx="1080720" cy="1080720"/>
            </a:xfrm>
            <a:prstGeom prst="ellipse">
              <a:avLst/>
            </a:prstGeom>
            <a:blipFill rotWithShape="0">
              <a:blip r:embed="rId8"/>
              <a:tile/>
            </a:blipFill>
            <a:ln w="25560">
              <a:noFill/>
            </a:ln>
          </p:spPr>
          <p:style>
            <a:lnRef idx="0"/>
            <a:fillRef idx="0"/>
            <a:effectRef idx="0"/>
            <a:fontRef idx="minor"/>
          </p:style>
        </p:sp>
        <p:sp>
          <p:nvSpPr>
            <p:cNvPr id="200" name="CustomShape 14"/>
            <p:cNvSpPr/>
            <p:nvPr/>
          </p:nvSpPr>
          <p:spPr>
            <a:xfrm>
              <a:off x="9754920" y="5365800"/>
              <a:ext cx="864360" cy="864360"/>
            </a:xfrm>
            <a:prstGeom prst="ellipse">
              <a:avLst/>
            </a:prstGeom>
            <a:noFill/>
            <a:ln w="25560">
              <a:solidFill>
                <a:srgbClr val="ffffff"/>
              </a:solidFill>
              <a:round/>
            </a:ln>
          </p:spPr>
          <p:style>
            <a:lnRef idx="0"/>
            <a:fillRef idx="0"/>
            <a:effectRef idx="0"/>
            <a:fontRef idx="minor"/>
          </p:style>
        </p:sp>
      </p:grpSp>
      <p:pic>
        <p:nvPicPr>
          <p:cNvPr id="201" name="Grafik 4" descr=""/>
          <p:cNvPicPr/>
          <p:nvPr/>
        </p:nvPicPr>
        <p:blipFill>
          <a:blip r:embed="rId9"/>
          <a:stretch/>
        </p:blipFill>
        <p:spPr>
          <a:xfrm>
            <a:off x="1168200" y="1113120"/>
            <a:ext cx="5952600" cy="441828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2" name="CustomShape 1"/>
          <p:cNvSpPr/>
          <p:nvPr/>
        </p:nvSpPr>
        <p:spPr>
          <a:xfrm>
            <a:off x="920880" y="1347120"/>
            <a:ext cx="10222560" cy="80280"/>
          </a:xfrm>
          <a:prstGeom prst="rect">
            <a:avLst/>
          </a:prstGeom>
          <a:blipFill rotWithShape="0">
            <a:blip r:embed="rId1">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203" name="CustomShape 2"/>
          <p:cNvSpPr/>
          <p:nvPr/>
        </p:nvSpPr>
        <p:spPr>
          <a:xfrm>
            <a:off x="920880" y="4299840"/>
            <a:ext cx="10222560" cy="80280"/>
          </a:xfrm>
          <a:prstGeom prst="rect">
            <a:avLst/>
          </a:prstGeom>
          <a:blipFill rotWithShape="0">
            <a:blip r:embed="rId2">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204" name="CustomShape 3"/>
          <p:cNvSpPr/>
          <p:nvPr/>
        </p:nvSpPr>
        <p:spPr>
          <a:xfrm>
            <a:off x="920880" y="1484640"/>
            <a:ext cx="10222560" cy="2742840"/>
          </a:xfrm>
          <a:prstGeom prst="rect">
            <a:avLst/>
          </a:prstGeom>
          <a:blipFill rotWithShape="0">
            <a:blip r:embed="rId3">
              <a:alphaModFix amt="85000"/>
            </a:blip>
            <a:tile/>
          </a:blipFill>
          <a:ln>
            <a:noFill/>
          </a:ln>
        </p:spPr>
        <p:style>
          <a:lnRef idx="2">
            <a:schemeClr val="accent1">
              <a:shade val="50000"/>
            </a:schemeClr>
          </a:lnRef>
          <a:fillRef idx="1">
            <a:schemeClr val="accent1"/>
          </a:fillRef>
          <a:effectRef idx="0">
            <a:schemeClr val="accent1"/>
          </a:effectRef>
          <a:fontRef idx="minor"/>
        </p:style>
      </p:sp>
      <p:grpSp>
        <p:nvGrpSpPr>
          <p:cNvPr id="205" name="Group 4"/>
          <p:cNvGrpSpPr/>
          <p:nvPr/>
        </p:nvGrpSpPr>
        <p:grpSpPr>
          <a:xfrm>
            <a:off x="9649080" y="4069080"/>
            <a:ext cx="1080720" cy="1080720"/>
            <a:chOff x="9649080" y="4069080"/>
            <a:chExt cx="1080720" cy="1080720"/>
          </a:xfrm>
        </p:grpSpPr>
        <p:sp>
          <p:nvSpPr>
            <p:cNvPr id="206" name="CustomShape 5"/>
            <p:cNvSpPr/>
            <p:nvPr/>
          </p:nvSpPr>
          <p:spPr>
            <a:xfrm>
              <a:off x="9649080" y="4069080"/>
              <a:ext cx="1080720" cy="1080720"/>
            </a:xfrm>
            <a:prstGeom prst="ellipse">
              <a:avLst/>
            </a:prstGeom>
            <a:blipFill rotWithShape="0">
              <a:blip r:embed="rId4"/>
              <a:tile/>
            </a:blipFill>
            <a:ln w="25560">
              <a:noFill/>
            </a:ln>
          </p:spPr>
          <p:style>
            <a:lnRef idx="0"/>
            <a:fillRef idx="0"/>
            <a:effectRef idx="0"/>
            <a:fontRef idx="minor"/>
          </p:style>
        </p:sp>
        <p:sp>
          <p:nvSpPr>
            <p:cNvPr id="207" name="CustomShape 6"/>
            <p:cNvSpPr/>
            <p:nvPr/>
          </p:nvSpPr>
          <p:spPr>
            <a:xfrm>
              <a:off x="9757440" y="4177080"/>
              <a:ext cx="864360" cy="864360"/>
            </a:xfrm>
            <a:prstGeom prst="ellipse">
              <a:avLst/>
            </a:prstGeom>
            <a:noFill/>
            <a:ln w="25560">
              <a:solidFill>
                <a:srgbClr val="ffffff"/>
              </a:solidFill>
              <a:round/>
            </a:ln>
          </p:spPr>
          <p:style>
            <a:lnRef idx="0"/>
            <a:fillRef idx="0"/>
            <a:effectRef idx="0"/>
            <a:fontRef idx="minor"/>
          </p:style>
        </p:sp>
      </p:grpSp>
      <p:sp>
        <p:nvSpPr>
          <p:cNvPr id="208" name="CustomShape 7"/>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09" name="CustomShape 8"/>
          <p:cNvSpPr/>
          <p:nvPr/>
        </p:nvSpPr>
        <p:spPr>
          <a:xfrm>
            <a:off x="641520" y="653400"/>
            <a:ext cx="10908360" cy="80280"/>
          </a:xfrm>
          <a:prstGeom prst="rect">
            <a:avLst/>
          </a:prstGeom>
          <a:blipFill rotWithShape="0">
            <a:blip r:embed="rId5">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210" name="CustomShape 9"/>
          <p:cNvSpPr/>
          <p:nvPr/>
        </p:nvSpPr>
        <p:spPr>
          <a:xfrm>
            <a:off x="6400800" y="822240"/>
            <a:ext cx="5149080" cy="4845960"/>
          </a:xfrm>
          <a:prstGeom prst="rect">
            <a:avLst/>
          </a:prstGeom>
          <a:blipFill rotWithShape="0">
            <a:blip r:embed="rId6">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211" name="TextShape 10"/>
          <p:cNvSpPr txBox="1"/>
          <p:nvPr/>
        </p:nvSpPr>
        <p:spPr>
          <a:xfrm>
            <a:off x="6713280" y="1054080"/>
            <a:ext cx="4614840" cy="3735720"/>
          </a:xfrm>
          <a:prstGeom prst="rect">
            <a:avLst/>
          </a:prstGeom>
          <a:noFill/>
          <a:ln>
            <a:noFill/>
          </a:ln>
        </p:spPr>
        <p:txBody>
          <a:bodyPr anchor="ctr">
            <a:normAutofit/>
          </a:bodyPr>
          <a:p>
            <a:pPr>
              <a:lnSpc>
                <a:spcPct val="80000"/>
              </a:lnSpc>
            </a:pPr>
            <a:r>
              <a:rPr b="0" lang="en-US" sz="8000" spc="-1" strike="noStrike" cap="all">
                <a:solidFill>
                  <a:srgbClr val="000000"/>
                </a:solidFill>
                <a:latin typeface="Rockwell Condensed"/>
              </a:rPr>
              <a:t>Lautstärke</a:t>
            </a:r>
            <a:endParaRPr b="0" lang="en-US" sz="8000" spc="-1" strike="noStrike">
              <a:solidFill>
                <a:srgbClr val="000000"/>
              </a:solidFill>
              <a:latin typeface="Rockwell"/>
            </a:endParaRPr>
          </a:p>
        </p:txBody>
      </p:sp>
      <p:sp>
        <p:nvSpPr>
          <p:cNvPr id="212" name="CustomShape 11"/>
          <p:cNvSpPr/>
          <p:nvPr/>
        </p:nvSpPr>
        <p:spPr>
          <a:xfrm>
            <a:off x="641520" y="5757120"/>
            <a:ext cx="10908360" cy="80280"/>
          </a:xfrm>
          <a:prstGeom prst="rect">
            <a:avLst/>
          </a:prstGeom>
          <a:blipFill rotWithShape="0">
            <a:blip r:embed="rId7">
              <a:alphaModFix amt="85000"/>
            </a:blip>
            <a:tile/>
          </a:blipFill>
          <a:ln>
            <a:noFill/>
          </a:ln>
        </p:spPr>
        <p:style>
          <a:lnRef idx="2">
            <a:schemeClr val="accent1">
              <a:shade val="50000"/>
            </a:schemeClr>
          </a:lnRef>
          <a:fillRef idx="1">
            <a:schemeClr val="accent1"/>
          </a:fillRef>
          <a:effectRef idx="0">
            <a:schemeClr val="accent1"/>
          </a:effectRef>
          <a:fontRef idx="minor"/>
        </p:style>
      </p:sp>
      <p:grpSp>
        <p:nvGrpSpPr>
          <p:cNvPr id="213" name="Group 12"/>
          <p:cNvGrpSpPr/>
          <p:nvPr/>
        </p:nvGrpSpPr>
        <p:grpSpPr>
          <a:xfrm>
            <a:off x="9646920" y="5257800"/>
            <a:ext cx="1080720" cy="1080720"/>
            <a:chOff x="9646920" y="5257800"/>
            <a:chExt cx="1080720" cy="1080720"/>
          </a:xfrm>
        </p:grpSpPr>
        <p:sp>
          <p:nvSpPr>
            <p:cNvPr id="214" name="CustomShape 13"/>
            <p:cNvSpPr/>
            <p:nvPr/>
          </p:nvSpPr>
          <p:spPr>
            <a:xfrm>
              <a:off x="9646920" y="5257800"/>
              <a:ext cx="1080720" cy="1080720"/>
            </a:xfrm>
            <a:prstGeom prst="ellipse">
              <a:avLst/>
            </a:prstGeom>
            <a:blipFill rotWithShape="0">
              <a:blip r:embed="rId8"/>
              <a:tile/>
            </a:blipFill>
            <a:ln w="25560">
              <a:noFill/>
            </a:ln>
          </p:spPr>
          <p:style>
            <a:lnRef idx="0"/>
            <a:fillRef idx="0"/>
            <a:effectRef idx="0"/>
            <a:fontRef idx="minor"/>
          </p:style>
        </p:sp>
        <p:sp>
          <p:nvSpPr>
            <p:cNvPr id="215" name="CustomShape 14"/>
            <p:cNvSpPr/>
            <p:nvPr/>
          </p:nvSpPr>
          <p:spPr>
            <a:xfrm>
              <a:off x="9754920" y="5365800"/>
              <a:ext cx="864360" cy="864360"/>
            </a:xfrm>
            <a:prstGeom prst="ellipse">
              <a:avLst/>
            </a:prstGeom>
            <a:noFill/>
            <a:ln w="25560">
              <a:solidFill>
                <a:srgbClr val="ffffff"/>
              </a:solidFill>
              <a:round/>
            </a:ln>
          </p:spPr>
          <p:style>
            <a:lnRef idx="0"/>
            <a:fillRef idx="0"/>
            <a:effectRef idx="0"/>
            <a:fontRef idx="minor"/>
          </p:style>
        </p:sp>
      </p:grpSp>
      <p:pic>
        <p:nvPicPr>
          <p:cNvPr id="216" name="Grafik 3" descr=""/>
          <p:cNvPicPr/>
          <p:nvPr/>
        </p:nvPicPr>
        <p:blipFill>
          <a:blip r:embed="rId9"/>
          <a:stretch/>
        </p:blipFill>
        <p:spPr>
          <a:xfrm>
            <a:off x="633960" y="1197360"/>
            <a:ext cx="5461560" cy="409608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7" name="CustomShape 1"/>
          <p:cNvSpPr/>
          <p:nvPr/>
        </p:nvSpPr>
        <p:spPr>
          <a:xfrm>
            <a:off x="920880" y="1347120"/>
            <a:ext cx="10222560" cy="80280"/>
          </a:xfrm>
          <a:prstGeom prst="rect">
            <a:avLst/>
          </a:prstGeom>
          <a:blipFill rotWithShape="0">
            <a:blip r:embed="rId1">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218" name="CustomShape 2"/>
          <p:cNvSpPr/>
          <p:nvPr/>
        </p:nvSpPr>
        <p:spPr>
          <a:xfrm>
            <a:off x="920880" y="4299840"/>
            <a:ext cx="10222560" cy="80280"/>
          </a:xfrm>
          <a:prstGeom prst="rect">
            <a:avLst/>
          </a:prstGeom>
          <a:blipFill rotWithShape="0">
            <a:blip r:embed="rId2">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219" name="CustomShape 3"/>
          <p:cNvSpPr/>
          <p:nvPr/>
        </p:nvSpPr>
        <p:spPr>
          <a:xfrm>
            <a:off x="920880" y="1484640"/>
            <a:ext cx="10222560" cy="2742840"/>
          </a:xfrm>
          <a:prstGeom prst="rect">
            <a:avLst/>
          </a:prstGeom>
          <a:blipFill rotWithShape="0">
            <a:blip r:embed="rId3">
              <a:alphaModFix amt="85000"/>
            </a:blip>
            <a:tile/>
          </a:blipFill>
          <a:ln>
            <a:noFill/>
          </a:ln>
        </p:spPr>
        <p:style>
          <a:lnRef idx="2">
            <a:schemeClr val="accent1">
              <a:shade val="50000"/>
            </a:schemeClr>
          </a:lnRef>
          <a:fillRef idx="1">
            <a:schemeClr val="accent1"/>
          </a:fillRef>
          <a:effectRef idx="0">
            <a:schemeClr val="accent1"/>
          </a:effectRef>
          <a:fontRef idx="minor"/>
        </p:style>
      </p:sp>
      <p:grpSp>
        <p:nvGrpSpPr>
          <p:cNvPr id="220" name="Group 4"/>
          <p:cNvGrpSpPr/>
          <p:nvPr/>
        </p:nvGrpSpPr>
        <p:grpSpPr>
          <a:xfrm>
            <a:off x="9649080" y="4069080"/>
            <a:ext cx="1080720" cy="1080720"/>
            <a:chOff x="9649080" y="4069080"/>
            <a:chExt cx="1080720" cy="1080720"/>
          </a:xfrm>
        </p:grpSpPr>
        <p:sp>
          <p:nvSpPr>
            <p:cNvPr id="221" name="CustomShape 5"/>
            <p:cNvSpPr/>
            <p:nvPr/>
          </p:nvSpPr>
          <p:spPr>
            <a:xfrm>
              <a:off x="9649080" y="4069080"/>
              <a:ext cx="1080720" cy="1080720"/>
            </a:xfrm>
            <a:prstGeom prst="ellipse">
              <a:avLst/>
            </a:prstGeom>
            <a:blipFill rotWithShape="0">
              <a:blip r:embed="rId4"/>
              <a:tile/>
            </a:blipFill>
            <a:ln w="25560">
              <a:noFill/>
            </a:ln>
          </p:spPr>
          <p:style>
            <a:lnRef idx="0"/>
            <a:fillRef idx="0"/>
            <a:effectRef idx="0"/>
            <a:fontRef idx="minor"/>
          </p:style>
        </p:sp>
        <p:sp>
          <p:nvSpPr>
            <p:cNvPr id="222" name="CustomShape 6"/>
            <p:cNvSpPr/>
            <p:nvPr/>
          </p:nvSpPr>
          <p:spPr>
            <a:xfrm>
              <a:off x="9757440" y="4177080"/>
              <a:ext cx="864360" cy="864360"/>
            </a:xfrm>
            <a:prstGeom prst="ellipse">
              <a:avLst/>
            </a:prstGeom>
            <a:noFill/>
            <a:ln w="25560">
              <a:solidFill>
                <a:srgbClr val="ffffff"/>
              </a:solidFill>
              <a:round/>
            </a:ln>
          </p:spPr>
          <p:style>
            <a:lnRef idx="0"/>
            <a:fillRef idx="0"/>
            <a:effectRef idx="0"/>
            <a:fontRef idx="minor"/>
          </p:style>
        </p:sp>
      </p:grpSp>
      <p:sp>
        <p:nvSpPr>
          <p:cNvPr id="223" name="CustomShape 7"/>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24" name="CustomShape 8"/>
          <p:cNvSpPr/>
          <p:nvPr/>
        </p:nvSpPr>
        <p:spPr>
          <a:xfrm>
            <a:off x="920880" y="928080"/>
            <a:ext cx="10350720" cy="80280"/>
          </a:xfrm>
          <a:prstGeom prst="rect">
            <a:avLst/>
          </a:prstGeom>
          <a:blipFill rotWithShape="0">
            <a:blip r:embed="rId5">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225" name="CustomShape 9"/>
          <p:cNvSpPr/>
          <p:nvPr/>
        </p:nvSpPr>
        <p:spPr>
          <a:xfrm>
            <a:off x="7885440" y="1109880"/>
            <a:ext cx="3386160" cy="4579920"/>
          </a:xfrm>
          <a:prstGeom prst="rect">
            <a:avLst/>
          </a:prstGeom>
          <a:blipFill rotWithShape="0">
            <a:blip r:embed="rId6">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226" name="TextShape 10"/>
          <p:cNvSpPr txBox="1"/>
          <p:nvPr/>
        </p:nvSpPr>
        <p:spPr>
          <a:xfrm>
            <a:off x="8200080" y="1432080"/>
            <a:ext cx="2818080" cy="3357720"/>
          </a:xfrm>
          <a:prstGeom prst="rect">
            <a:avLst/>
          </a:prstGeom>
          <a:noFill/>
          <a:ln>
            <a:noFill/>
          </a:ln>
        </p:spPr>
        <p:txBody>
          <a:bodyPr anchor="ctr">
            <a:normAutofit/>
          </a:bodyPr>
          <a:p>
            <a:pPr>
              <a:lnSpc>
                <a:spcPct val="80000"/>
              </a:lnSpc>
            </a:pPr>
            <a:r>
              <a:rPr b="0" lang="en-US" sz="3400" spc="-1" strike="noStrike" cap="all">
                <a:solidFill>
                  <a:srgbClr val="000000"/>
                </a:solidFill>
                <a:latin typeface="Rockwell Condensed"/>
              </a:rPr>
              <a:t>geschwindigkeit</a:t>
            </a:r>
            <a:endParaRPr b="0" lang="en-US" sz="3400" spc="-1" strike="noStrike">
              <a:solidFill>
                <a:srgbClr val="000000"/>
              </a:solidFill>
              <a:latin typeface="Rockwell"/>
            </a:endParaRPr>
          </a:p>
        </p:txBody>
      </p:sp>
      <p:sp>
        <p:nvSpPr>
          <p:cNvPr id="227" name="CustomShape 11"/>
          <p:cNvSpPr/>
          <p:nvPr/>
        </p:nvSpPr>
        <p:spPr>
          <a:xfrm>
            <a:off x="920880" y="5780520"/>
            <a:ext cx="10350720" cy="80280"/>
          </a:xfrm>
          <a:prstGeom prst="rect">
            <a:avLst/>
          </a:prstGeom>
          <a:blipFill rotWithShape="0">
            <a:blip r:embed="rId7">
              <a:alphaModFix amt="85000"/>
            </a:blip>
            <a:tile/>
          </a:blipFill>
          <a:ln>
            <a:noFill/>
          </a:ln>
        </p:spPr>
        <p:style>
          <a:lnRef idx="2">
            <a:schemeClr val="accent1">
              <a:shade val="50000"/>
            </a:schemeClr>
          </a:lnRef>
          <a:fillRef idx="1">
            <a:schemeClr val="accent1"/>
          </a:fillRef>
          <a:effectRef idx="0">
            <a:schemeClr val="accent1"/>
          </a:effectRef>
          <a:fontRef idx="minor"/>
        </p:style>
      </p:sp>
      <p:grpSp>
        <p:nvGrpSpPr>
          <p:cNvPr id="228" name="Group 12"/>
          <p:cNvGrpSpPr/>
          <p:nvPr/>
        </p:nvGrpSpPr>
        <p:grpSpPr>
          <a:xfrm>
            <a:off x="9646920" y="5257800"/>
            <a:ext cx="1080720" cy="1080720"/>
            <a:chOff x="9646920" y="5257800"/>
            <a:chExt cx="1080720" cy="1080720"/>
          </a:xfrm>
        </p:grpSpPr>
        <p:sp>
          <p:nvSpPr>
            <p:cNvPr id="229" name="CustomShape 13"/>
            <p:cNvSpPr/>
            <p:nvPr/>
          </p:nvSpPr>
          <p:spPr>
            <a:xfrm>
              <a:off x="9646920" y="5257800"/>
              <a:ext cx="1080720" cy="1080720"/>
            </a:xfrm>
            <a:prstGeom prst="ellipse">
              <a:avLst/>
            </a:prstGeom>
            <a:blipFill rotWithShape="0">
              <a:blip r:embed="rId8"/>
              <a:tile/>
            </a:blipFill>
            <a:ln w="25560">
              <a:noFill/>
            </a:ln>
          </p:spPr>
          <p:style>
            <a:lnRef idx="0"/>
            <a:fillRef idx="0"/>
            <a:effectRef idx="0"/>
            <a:fontRef idx="minor"/>
          </p:style>
        </p:sp>
        <p:sp>
          <p:nvSpPr>
            <p:cNvPr id="230" name="CustomShape 14"/>
            <p:cNvSpPr/>
            <p:nvPr/>
          </p:nvSpPr>
          <p:spPr>
            <a:xfrm>
              <a:off x="9754920" y="5365800"/>
              <a:ext cx="864360" cy="864360"/>
            </a:xfrm>
            <a:prstGeom prst="ellipse">
              <a:avLst/>
            </a:prstGeom>
            <a:noFill/>
            <a:ln w="25560">
              <a:solidFill>
                <a:srgbClr val="ffffff"/>
              </a:solidFill>
              <a:round/>
            </a:ln>
          </p:spPr>
          <p:style>
            <a:lnRef idx="0"/>
            <a:fillRef idx="0"/>
            <a:effectRef idx="0"/>
            <a:fontRef idx="minor"/>
          </p:style>
        </p:sp>
      </p:grpSp>
      <p:pic>
        <p:nvPicPr>
          <p:cNvPr id="231" name="Grafik 4" descr=""/>
          <p:cNvPicPr/>
          <p:nvPr/>
        </p:nvPicPr>
        <p:blipFill>
          <a:blip r:embed="rId9"/>
          <a:srcRect l="0" t="4224" r="0" b="3830"/>
          <a:stretch/>
        </p:blipFill>
        <p:spPr>
          <a:xfrm>
            <a:off x="920880" y="1113120"/>
            <a:ext cx="6646680" cy="458388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2" name="CustomShape 1"/>
          <p:cNvSpPr/>
          <p:nvPr/>
        </p:nvSpPr>
        <p:spPr>
          <a:xfrm>
            <a:off x="920880" y="1347120"/>
            <a:ext cx="10222560" cy="80280"/>
          </a:xfrm>
          <a:prstGeom prst="rect">
            <a:avLst/>
          </a:prstGeom>
          <a:blipFill rotWithShape="0">
            <a:blip r:embed="rId1">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233" name="CustomShape 2"/>
          <p:cNvSpPr/>
          <p:nvPr/>
        </p:nvSpPr>
        <p:spPr>
          <a:xfrm>
            <a:off x="920880" y="4299840"/>
            <a:ext cx="10222560" cy="80280"/>
          </a:xfrm>
          <a:prstGeom prst="rect">
            <a:avLst/>
          </a:prstGeom>
          <a:blipFill rotWithShape="0">
            <a:blip r:embed="rId2">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234" name="CustomShape 3"/>
          <p:cNvSpPr/>
          <p:nvPr/>
        </p:nvSpPr>
        <p:spPr>
          <a:xfrm>
            <a:off x="920880" y="1484640"/>
            <a:ext cx="10222560" cy="2742840"/>
          </a:xfrm>
          <a:prstGeom prst="rect">
            <a:avLst/>
          </a:prstGeom>
          <a:blipFill rotWithShape="0">
            <a:blip r:embed="rId3">
              <a:alphaModFix amt="85000"/>
            </a:blip>
            <a:tile/>
          </a:blipFill>
          <a:ln>
            <a:noFill/>
          </a:ln>
        </p:spPr>
        <p:style>
          <a:lnRef idx="2">
            <a:schemeClr val="accent1">
              <a:shade val="50000"/>
            </a:schemeClr>
          </a:lnRef>
          <a:fillRef idx="1">
            <a:schemeClr val="accent1"/>
          </a:fillRef>
          <a:effectRef idx="0">
            <a:schemeClr val="accent1"/>
          </a:effectRef>
          <a:fontRef idx="minor"/>
        </p:style>
      </p:sp>
      <p:grpSp>
        <p:nvGrpSpPr>
          <p:cNvPr id="235" name="Group 4"/>
          <p:cNvGrpSpPr/>
          <p:nvPr/>
        </p:nvGrpSpPr>
        <p:grpSpPr>
          <a:xfrm>
            <a:off x="9649080" y="4069080"/>
            <a:ext cx="1080720" cy="1080720"/>
            <a:chOff x="9649080" y="4069080"/>
            <a:chExt cx="1080720" cy="1080720"/>
          </a:xfrm>
        </p:grpSpPr>
        <p:sp>
          <p:nvSpPr>
            <p:cNvPr id="236" name="CustomShape 5"/>
            <p:cNvSpPr/>
            <p:nvPr/>
          </p:nvSpPr>
          <p:spPr>
            <a:xfrm>
              <a:off x="9649080" y="4069080"/>
              <a:ext cx="1080720" cy="1080720"/>
            </a:xfrm>
            <a:prstGeom prst="ellipse">
              <a:avLst/>
            </a:prstGeom>
            <a:blipFill rotWithShape="0">
              <a:blip r:embed="rId4"/>
              <a:tile/>
            </a:blipFill>
            <a:ln w="25560">
              <a:noFill/>
            </a:ln>
          </p:spPr>
          <p:style>
            <a:lnRef idx="0"/>
            <a:fillRef idx="0"/>
            <a:effectRef idx="0"/>
            <a:fontRef idx="minor"/>
          </p:style>
        </p:sp>
        <p:sp>
          <p:nvSpPr>
            <p:cNvPr id="237" name="CustomShape 6"/>
            <p:cNvSpPr/>
            <p:nvPr/>
          </p:nvSpPr>
          <p:spPr>
            <a:xfrm>
              <a:off x="9757440" y="4177080"/>
              <a:ext cx="864360" cy="864360"/>
            </a:xfrm>
            <a:prstGeom prst="ellipse">
              <a:avLst/>
            </a:prstGeom>
            <a:noFill/>
            <a:ln w="25560">
              <a:solidFill>
                <a:srgbClr val="ffffff"/>
              </a:solidFill>
              <a:round/>
            </a:ln>
          </p:spPr>
          <p:style>
            <a:lnRef idx="0"/>
            <a:fillRef idx="0"/>
            <a:effectRef idx="0"/>
            <a:fontRef idx="minor"/>
          </p:style>
        </p:sp>
      </p:grpSp>
      <p:sp>
        <p:nvSpPr>
          <p:cNvPr id="238" name="CustomShape 7"/>
          <p:cNvSpPr/>
          <p:nvPr/>
        </p:nvSpPr>
        <p:spPr>
          <a:xfrm>
            <a:off x="-7560" y="0"/>
            <a:ext cx="1220688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9" name="CustomShape 8"/>
          <p:cNvSpPr/>
          <p:nvPr/>
        </p:nvSpPr>
        <p:spPr>
          <a:xfrm>
            <a:off x="0" y="4257360"/>
            <a:ext cx="12191760" cy="2610000"/>
          </a:xfrm>
          <a:prstGeom prst="rect">
            <a:avLst/>
          </a:prstGeom>
          <a:blipFill rotWithShape="0">
            <a:blip r:embed="rId5">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240" name="TextShape 9"/>
          <p:cNvSpPr txBox="1"/>
          <p:nvPr/>
        </p:nvSpPr>
        <p:spPr>
          <a:xfrm>
            <a:off x="1051560" y="4355640"/>
            <a:ext cx="9085680" cy="1472040"/>
          </a:xfrm>
          <a:prstGeom prst="rect">
            <a:avLst/>
          </a:prstGeom>
          <a:noFill/>
          <a:ln>
            <a:noFill/>
          </a:ln>
        </p:spPr>
        <p:txBody>
          <a:bodyPr anchor="b">
            <a:normAutofit/>
          </a:bodyPr>
          <a:p>
            <a:pPr>
              <a:lnSpc>
                <a:spcPct val="80000"/>
              </a:lnSpc>
            </a:pPr>
            <a:r>
              <a:rPr b="0" lang="en-US" sz="5700" spc="-1" strike="noStrike" cap="all">
                <a:solidFill>
                  <a:srgbClr val="000000"/>
                </a:solidFill>
                <a:latin typeface="Rockwell Condensed"/>
              </a:rPr>
              <a:t>Anzahl und länge von pausen</a:t>
            </a:r>
            <a:endParaRPr b="0" lang="en-US" sz="5700" spc="-1" strike="noStrike">
              <a:solidFill>
                <a:srgbClr val="000000"/>
              </a:solidFill>
              <a:latin typeface="Rockwell"/>
            </a:endParaRPr>
          </a:p>
        </p:txBody>
      </p:sp>
      <p:pic>
        <p:nvPicPr>
          <p:cNvPr id="241" name="Grafik 6" descr=""/>
          <p:cNvPicPr/>
          <p:nvPr/>
        </p:nvPicPr>
        <p:blipFill>
          <a:blip r:embed="rId6"/>
          <a:stretch/>
        </p:blipFill>
        <p:spPr>
          <a:xfrm>
            <a:off x="590760" y="133200"/>
            <a:ext cx="5257800" cy="3936600"/>
          </a:xfrm>
          <a:prstGeom prst="rect">
            <a:avLst/>
          </a:prstGeom>
          <a:ln>
            <a:noFill/>
          </a:ln>
        </p:spPr>
      </p:pic>
      <p:pic>
        <p:nvPicPr>
          <p:cNvPr id="242" name="Grafik 5" descr=""/>
          <p:cNvPicPr/>
          <p:nvPr/>
        </p:nvPicPr>
        <p:blipFill>
          <a:blip r:embed="rId7"/>
          <a:stretch/>
        </p:blipFill>
        <p:spPr>
          <a:xfrm>
            <a:off x="6520320" y="133200"/>
            <a:ext cx="5205240" cy="3936600"/>
          </a:xfrm>
          <a:prstGeom prst="rect">
            <a:avLst/>
          </a:prstGeom>
          <a:ln>
            <a:noFill/>
          </a:ln>
        </p:spPr>
      </p:pic>
      <p:grpSp>
        <p:nvGrpSpPr>
          <p:cNvPr id="243" name="Group 10"/>
          <p:cNvGrpSpPr/>
          <p:nvPr/>
        </p:nvGrpSpPr>
        <p:grpSpPr>
          <a:xfrm>
            <a:off x="10245600" y="5111640"/>
            <a:ext cx="1080720" cy="1080720"/>
            <a:chOff x="10245600" y="5111640"/>
            <a:chExt cx="1080720" cy="1080720"/>
          </a:xfrm>
        </p:grpSpPr>
        <p:sp>
          <p:nvSpPr>
            <p:cNvPr id="244" name="CustomShape 11"/>
            <p:cNvSpPr/>
            <p:nvPr/>
          </p:nvSpPr>
          <p:spPr>
            <a:xfrm>
              <a:off x="10245600" y="5111640"/>
              <a:ext cx="1080720" cy="1080720"/>
            </a:xfrm>
            <a:prstGeom prst="ellipse">
              <a:avLst/>
            </a:prstGeom>
            <a:blipFill rotWithShape="0">
              <a:blip r:embed="rId8"/>
              <a:tile/>
            </a:blipFill>
            <a:ln w="25560">
              <a:noFill/>
            </a:ln>
          </p:spPr>
          <p:style>
            <a:lnRef idx="0"/>
            <a:fillRef idx="0"/>
            <a:effectRef idx="0"/>
            <a:fontRef idx="minor"/>
          </p:style>
        </p:sp>
        <p:sp>
          <p:nvSpPr>
            <p:cNvPr id="245" name="CustomShape 12"/>
            <p:cNvSpPr/>
            <p:nvPr/>
          </p:nvSpPr>
          <p:spPr>
            <a:xfrm>
              <a:off x="10353600" y="5219640"/>
              <a:ext cx="864360" cy="864360"/>
            </a:xfrm>
            <a:prstGeom prst="ellipse">
              <a:avLst/>
            </a:prstGeom>
            <a:noFill/>
            <a:ln w="2556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6" name="CustomShape 1"/>
          <p:cNvSpPr/>
          <p:nvPr/>
        </p:nvSpPr>
        <p:spPr>
          <a:xfrm>
            <a:off x="920880" y="1347120"/>
            <a:ext cx="10222560" cy="80280"/>
          </a:xfrm>
          <a:prstGeom prst="rect">
            <a:avLst/>
          </a:prstGeom>
          <a:blipFill rotWithShape="0">
            <a:blip r:embed="rId1">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247" name="CustomShape 2"/>
          <p:cNvSpPr/>
          <p:nvPr/>
        </p:nvSpPr>
        <p:spPr>
          <a:xfrm>
            <a:off x="920880" y="4299840"/>
            <a:ext cx="10222560" cy="80280"/>
          </a:xfrm>
          <a:prstGeom prst="rect">
            <a:avLst/>
          </a:prstGeom>
          <a:blipFill rotWithShape="0">
            <a:blip r:embed="rId2">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248" name="CustomShape 3"/>
          <p:cNvSpPr/>
          <p:nvPr/>
        </p:nvSpPr>
        <p:spPr>
          <a:xfrm>
            <a:off x="920880" y="1484640"/>
            <a:ext cx="10222560" cy="2742840"/>
          </a:xfrm>
          <a:prstGeom prst="rect">
            <a:avLst/>
          </a:prstGeom>
          <a:blipFill rotWithShape="0">
            <a:blip r:embed="rId3">
              <a:alphaModFix amt="85000"/>
            </a:blip>
            <a:tile/>
          </a:blipFill>
          <a:ln>
            <a:noFill/>
          </a:ln>
        </p:spPr>
        <p:style>
          <a:lnRef idx="2">
            <a:schemeClr val="accent1">
              <a:shade val="50000"/>
            </a:schemeClr>
          </a:lnRef>
          <a:fillRef idx="1">
            <a:schemeClr val="accent1"/>
          </a:fillRef>
          <a:effectRef idx="0">
            <a:schemeClr val="accent1"/>
          </a:effectRef>
          <a:fontRef idx="minor"/>
        </p:style>
      </p:sp>
      <p:grpSp>
        <p:nvGrpSpPr>
          <p:cNvPr id="249" name="Group 4"/>
          <p:cNvGrpSpPr/>
          <p:nvPr/>
        </p:nvGrpSpPr>
        <p:grpSpPr>
          <a:xfrm>
            <a:off x="9649080" y="4069080"/>
            <a:ext cx="1080720" cy="1080720"/>
            <a:chOff x="9649080" y="4069080"/>
            <a:chExt cx="1080720" cy="1080720"/>
          </a:xfrm>
        </p:grpSpPr>
        <p:sp>
          <p:nvSpPr>
            <p:cNvPr id="250" name="CustomShape 5"/>
            <p:cNvSpPr/>
            <p:nvPr/>
          </p:nvSpPr>
          <p:spPr>
            <a:xfrm>
              <a:off x="9649080" y="4069080"/>
              <a:ext cx="1080720" cy="1080720"/>
            </a:xfrm>
            <a:prstGeom prst="ellipse">
              <a:avLst/>
            </a:prstGeom>
            <a:blipFill rotWithShape="0">
              <a:blip r:embed="rId4"/>
              <a:tile/>
            </a:blipFill>
            <a:ln w="25560">
              <a:noFill/>
            </a:ln>
          </p:spPr>
          <p:style>
            <a:lnRef idx="0"/>
            <a:fillRef idx="0"/>
            <a:effectRef idx="0"/>
            <a:fontRef idx="minor"/>
          </p:style>
        </p:sp>
        <p:sp>
          <p:nvSpPr>
            <p:cNvPr id="251" name="CustomShape 6"/>
            <p:cNvSpPr/>
            <p:nvPr/>
          </p:nvSpPr>
          <p:spPr>
            <a:xfrm>
              <a:off x="9757440" y="4177080"/>
              <a:ext cx="864360" cy="864360"/>
            </a:xfrm>
            <a:prstGeom prst="ellipse">
              <a:avLst/>
            </a:prstGeom>
            <a:noFill/>
            <a:ln w="25560">
              <a:solidFill>
                <a:srgbClr val="ffffff"/>
              </a:solidFill>
              <a:round/>
            </a:ln>
          </p:spPr>
          <p:style>
            <a:lnRef idx="0"/>
            <a:fillRef idx="0"/>
            <a:effectRef idx="0"/>
            <a:fontRef idx="minor"/>
          </p:style>
        </p:sp>
      </p:grpSp>
      <p:sp>
        <p:nvSpPr>
          <p:cNvPr id="252" name="CustomShape 7"/>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53" name="CustomShape 8"/>
          <p:cNvSpPr/>
          <p:nvPr/>
        </p:nvSpPr>
        <p:spPr>
          <a:xfrm>
            <a:off x="0" y="4257360"/>
            <a:ext cx="12191760" cy="2610000"/>
          </a:xfrm>
          <a:prstGeom prst="rect">
            <a:avLst/>
          </a:prstGeom>
          <a:blipFill rotWithShape="0">
            <a:blip r:embed="rId5">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254" name="TextShape 9"/>
          <p:cNvSpPr txBox="1"/>
          <p:nvPr/>
        </p:nvSpPr>
        <p:spPr>
          <a:xfrm>
            <a:off x="1051560" y="4355640"/>
            <a:ext cx="9085680" cy="1472040"/>
          </a:xfrm>
          <a:prstGeom prst="rect">
            <a:avLst/>
          </a:prstGeom>
          <a:noFill/>
          <a:ln>
            <a:noFill/>
          </a:ln>
        </p:spPr>
        <p:txBody>
          <a:bodyPr anchor="b">
            <a:normAutofit/>
          </a:bodyPr>
          <a:p>
            <a:pPr>
              <a:lnSpc>
                <a:spcPct val="80000"/>
              </a:lnSpc>
            </a:pPr>
            <a:r>
              <a:rPr b="0" lang="en-US" sz="6600" spc="-1" strike="noStrike" cap="all">
                <a:solidFill>
                  <a:srgbClr val="000000"/>
                </a:solidFill>
                <a:latin typeface="Rockwell Condensed"/>
              </a:rPr>
              <a:t>stimmung</a:t>
            </a:r>
            <a:endParaRPr b="0" lang="en-US" sz="6600" spc="-1" strike="noStrike">
              <a:solidFill>
                <a:srgbClr val="000000"/>
              </a:solidFill>
              <a:latin typeface="Rockwell"/>
            </a:endParaRPr>
          </a:p>
        </p:txBody>
      </p:sp>
      <p:pic>
        <p:nvPicPr>
          <p:cNvPr id="255" name="Grafik 3" descr="Ein Bild, das Screenshot enthält.&#10;&#10;Beschreibung automatisch generiert."/>
          <p:cNvPicPr/>
          <p:nvPr/>
        </p:nvPicPr>
        <p:blipFill>
          <a:blip r:embed="rId6"/>
          <a:stretch/>
        </p:blipFill>
        <p:spPr>
          <a:xfrm>
            <a:off x="635400" y="338040"/>
            <a:ext cx="10328040" cy="3881160"/>
          </a:xfrm>
          <a:prstGeom prst="rect">
            <a:avLst/>
          </a:prstGeom>
          <a:ln>
            <a:noFill/>
          </a:ln>
        </p:spPr>
      </p:pic>
      <p:grpSp>
        <p:nvGrpSpPr>
          <p:cNvPr id="256" name="Group 10"/>
          <p:cNvGrpSpPr/>
          <p:nvPr/>
        </p:nvGrpSpPr>
        <p:grpSpPr>
          <a:xfrm>
            <a:off x="10245600" y="5111640"/>
            <a:ext cx="1080720" cy="1080720"/>
            <a:chOff x="10245600" y="5111640"/>
            <a:chExt cx="1080720" cy="1080720"/>
          </a:xfrm>
        </p:grpSpPr>
        <p:sp>
          <p:nvSpPr>
            <p:cNvPr id="257" name="CustomShape 11"/>
            <p:cNvSpPr/>
            <p:nvPr/>
          </p:nvSpPr>
          <p:spPr>
            <a:xfrm>
              <a:off x="10245600" y="5111640"/>
              <a:ext cx="1080720" cy="1080720"/>
            </a:xfrm>
            <a:prstGeom prst="ellipse">
              <a:avLst/>
            </a:prstGeom>
            <a:blipFill rotWithShape="0">
              <a:blip r:embed="rId7"/>
              <a:tile/>
            </a:blipFill>
            <a:ln w="25560">
              <a:noFill/>
            </a:ln>
          </p:spPr>
          <p:style>
            <a:lnRef idx="0"/>
            <a:fillRef idx="0"/>
            <a:effectRef idx="0"/>
            <a:fontRef idx="minor"/>
          </p:style>
        </p:sp>
        <p:sp>
          <p:nvSpPr>
            <p:cNvPr id="258" name="CustomShape 12"/>
            <p:cNvSpPr/>
            <p:nvPr/>
          </p:nvSpPr>
          <p:spPr>
            <a:xfrm>
              <a:off x="10353600" y="5219640"/>
              <a:ext cx="864360" cy="864360"/>
            </a:xfrm>
            <a:prstGeom prst="ellipse">
              <a:avLst/>
            </a:prstGeom>
            <a:noFill/>
            <a:ln w="2556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9" name="CustomShape 1"/>
          <p:cNvSpPr/>
          <p:nvPr/>
        </p:nvSpPr>
        <p:spPr>
          <a:xfrm>
            <a:off x="920880" y="1347120"/>
            <a:ext cx="10222560" cy="80280"/>
          </a:xfrm>
          <a:prstGeom prst="rect">
            <a:avLst/>
          </a:prstGeom>
          <a:blipFill rotWithShape="0">
            <a:blip r:embed="rId1">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260" name="CustomShape 2"/>
          <p:cNvSpPr/>
          <p:nvPr/>
        </p:nvSpPr>
        <p:spPr>
          <a:xfrm>
            <a:off x="920880" y="4299840"/>
            <a:ext cx="10222560" cy="80280"/>
          </a:xfrm>
          <a:prstGeom prst="rect">
            <a:avLst/>
          </a:prstGeom>
          <a:blipFill rotWithShape="0">
            <a:blip r:embed="rId2">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261" name="CustomShape 3"/>
          <p:cNvSpPr/>
          <p:nvPr/>
        </p:nvSpPr>
        <p:spPr>
          <a:xfrm>
            <a:off x="920880" y="1484640"/>
            <a:ext cx="10222560" cy="2742840"/>
          </a:xfrm>
          <a:prstGeom prst="rect">
            <a:avLst/>
          </a:prstGeom>
          <a:blipFill rotWithShape="0">
            <a:blip r:embed="rId3">
              <a:alphaModFix amt="85000"/>
            </a:blip>
            <a:tile/>
          </a:blipFill>
          <a:ln>
            <a:noFill/>
          </a:ln>
        </p:spPr>
        <p:style>
          <a:lnRef idx="2">
            <a:schemeClr val="accent1">
              <a:shade val="50000"/>
            </a:schemeClr>
          </a:lnRef>
          <a:fillRef idx="1">
            <a:schemeClr val="accent1"/>
          </a:fillRef>
          <a:effectRef idx="0">
            <a:schemeClr val="accent1"/>
          </a:effectRef>
          <a:fontRef idx="minor"/>
        </p:style>
      </p:sp>
      <p:grpSp>
        <p:nvGrpSpPr>
          <p:cNvPr id="262" name="Group 4"/>
          <p:cNvGrpSpPr/>
          <p:nvPr/>
        </p:nvGrpSpPr>
        <p:grpSpPr>
          <a:xfrm>
            <a:off x="9649080" y="4069080"/>
            <a:ext cx="1080720" cy="1080720"/>
            <a:chOff x="9649080" y="4069080"/>
            <a:chExt cx="1080720" cy="1080720"/>
          </a:xfrm>
        </p:grpSpPr>
        <p:sp>
          <p:nvSpPr>
            <p:cNvPr id="263" name="CustomShape 5"/>
            <p:cNvSpPr/>
            <p:nvPr/>
          </p:nvSpPr>
          <p:spPr>
            <a:xfrm>
              <a:off x="9649080" y="4069080"/>
              <a:ext cx="1080720" cy="1080720"/>
            </a:xfrm>
            <a:prstGeom prst="ellipse">
              <a:avLst/>
            </a:prstGeom>
            <a:blipFill rotWithShape="0">
              <a:blip r:embed="rId4"/>
              <a:tile/>
            </a:blipFill>
            <a:ln w="25560">
              <a:noFill/>
            </a:ln>
          </p:spPr>
          <p:style>
            <a:lnRef idx="0"/>
            <a:fillRef idx="0"/>
            <a:effectRef idx="0"/>
            <a:fontRef idx="minor"/>
          </p:style>
        </p:sp>
        <p:sp>
          <p:nvSpPr>
            <p:cNvPr id="264" name="CustomShape 6"/>
            <p:cNvSpPr/>
            <p:nvPr/>
          </p:nvSpPr>
          <p:spPr>
            <a:xfrm>
              <a:off x="9757440" y="4177080"/>
              <a:ext cx="864360" cy="864360"/>
            </a:xfrm>
            <a:prstGeom prst="ellipse">
              <a:avLst/>
            </a:prstGeom>
            <a:noFill/>
            <a:ln w="25560">
              <a:solidFill>
                <a:srgbClr val="ffffff"/>
              </a:solidFill>
              <a:round/>
            </a:ln>
          </p:spPr>
          <p:style>
            <a:lnRef idx="0"/>
            <a:fillRef idx="0"/>
            <a:effectRef idx="0"/>
            <a:fontRef idx="minor"/>
          </p:style>
        </p:sp>
      </p:grpSp>
      <p:sp>
        <p:nvSpPr>
          <p:cNvPr id="265" name="CustomShape 7"/>
          <p:cNvSpPr/>
          <p:nvPr/>
        </p:nvSpPr>
        <p:spPr>
          <a:xfrm>
            <a:off x="-7560" y="0"/>
            <a:ext cx="1220688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66" name="CustomShape 8"/>
          <p:cNvSpPr/>
          <p:nvPr/>
        </p:nvSpPr>
        <p:spPr>
          <a:xfrm>
            <a:off x="0" y="4257360"/>
            <a:ext cx="12191760" cy="2610000"/>
          </a:xfrm>
          <a:prstGeom prst="rect">
            <a:avLst/>
          </a:prstGeom>
          <a:blipFill rotWithShape="0">
            <a:blip r:embed="rId5">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267" name="TextShape 9"/>
          <p:cNvSpPr txBox="1"/>
          <p:nvPr/>
        </p:nvSpPr>
        <p:spPr>
          <a:xfrm>
            <a:off x="1051560" y="4355640"/>
            <a:ext cx="9085680" cy="1472040"/>
          </a:xfrm>
          <a:prstGeom prst="rect">
            <a:avLst/>
          </a:prstGeom>
          <a:noFill/>
          <a:ln>
            <a:noFill/>
          </a:ln>
        </p:spPr>
        <p:txBody>
          <a:bodyPr anchor="b">
            <a:normAutofit/>
          </a:bodyPr>
          <a:p>
            <a:pPr>
              <a:lnSpc>
                <a:spcPct val="80000"/>
              </a:lnSpc>
            </a:pPr>
            <a:r>
              <a:rPr b="0" lang="en-US" sz="5200" spc="-1" strike="noStrike" cap="all">
                <a:solidFill>
                  <a:srgbClr val="000000"/>
                </a:solidFill>
                <a:latin typeface="Rockwell Condensed"/>
              </a:rPr>
              <a:t>Gefüllte pausen und filler rate</a:t>
            </a:r>
            <a:endParaRPr b="0" lang="en-US" sz="5200" spc="-1" strike="noStrike">
              <a:solidFill>
                <a:srgbClr val="000000"/>
              </a:solidFill>
              <a:latin typeface="Rockwell"/>
            </a:endParaRPr>
          </a:p>
        </p:txBody>
      </p:sp>
      <p:pic>
        <p:nvPicPr>
          <p:cNvPr id="268" name="Grafik 3" descr=""/>
          <p:cNvPicPr/>
          <p:nvPr/>
        </p:nvPicPr>
        <p:blipFill>
          <a:blip r:embed="rId6"/>
          <a:stretch/>
        </p:blipFill>
        <p:spPr>
          <a:xfrm>
            <a:off x="788040" y="474840"/>
            <a:ext cx="4600800" cy="3450600"/>
          </a:xfrm>
          <a:prstGeom prst="rect">
            <a:avLst/>
          </a:prstGeom>
          <a:ln>
            <a:noFill/>
          </a:ln>
        </p:spPr>
      </p:pic>
      <p:pic>
        <p:nvPicPr>
          <p:cNvPr id="269" name="Grafik 6" descr=""/>
          <p:cNvPicPr/>
          <p:nvPr/>
        </p:nvPicPr>
        <p:blipFill>
          <a:blip r:embed="rId7"/>
          <a:stretch/>
        </p:blipFill>
        <p:spPr>
          <a:xfrm>
            <a:off x="6796080" y="474840"/>
            <a:ext cx="4600800" cy="3450600"/>
          </a:xfrm>
          <a:prstGeom prst="rect">
            <a:avLst/>
          </a:prstGeom>
          <a:ln>
            <a:noFill/>
          </a:ln>
        </p:spPr>
      </p:pic>
      <p:grpSp>
        <p:nvGrpSpPr>
          <p:cNvPr id="270" name="Group 10"/>
          <p:cNvGrpSpPr/>
          <p:nvPr/>
        </p:nvGrpSpPr>
        <p:grpSpPr>
          <a:xfrm>
            <a:off x="10245600" y="5111640"/>
            <a:ext cx="1080720" cy="1080720"/>
            <a:chOff x="10245600" y="5111640"/>
            <a:chExt cx="1080720" cy="1080720"/>
          </a:xfrm>
        </p:grpSpPr>
        <p:sp>
          <p:nvSpPr>
            <p:cNvPr id="271" name="CustomShape 11"/>
            <p:cNvSpPr/>
            <p:nvPr/>
          </p:nvSpPr>
          <p:spPr>
            <a:xfrm>
              <a:off x="10245600" y="5111640"/>
              <a:ext cx="1080720" cy="1080720"/>
            </a:xfrm>
            <a:prstGeom prst="ellipse">
              <a:avLst/>
            </a:prstGeom>
            <a:blipFill rotWithShape="0">
              <a:blip r:embed="rId8"/>
              <a:tile/>
            </a:blipFill>
            <a:ln w="25560">
              <a:noFill/>
            </a:ln>
          </p:spPr>
          <p:style>
            <a:lnRef idx="0"/>
            <a:fillRef idx="0"/>
            <a:effectRef idx="0"/>
            <a:fontRef idx="minor"/>
          </p:style>
        </p:sp>
        <p:sp>
          <p:nvSpPr>
            <p:cNvPr id="272" name="CustomShape 12"/>
            <p:cNvSpPr/>
            <p:nvPr/>
          </p:nvSpPr>
          <p:spPr>
            <a:xfrm>
              <a:off x="10353600" y="5219640"/>
              <a:ext cx="864360" cy="864360"/>
            </a:xfrm>
            <a:prstGeom prst="ellipse">
              <a:avLst/>
            </a:prstGeom>
            <a:noFill/>
            <a:ln w="2556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3"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4" name="CustomShape 2"/>
          <p:cNvSpPr/>
          <p:nvPr/>
        </p:nvSpPr>
        <p:spPr>
          <a:xfrm>
            <a:off x="984600" y="464040"/>
            <a:ext cx="10222560" cy="80280"/>
          </a:xfrm>
          <a:prstGeom prst="rect">
            <a:avLst/>
          </a:prstGeom>
          <a:blipFill rotWithShape="0">
            <a:blip r:embed="rId1">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275" name="CustomShape 3"/>
          <p:cNvSpPr/>
          <p:nvPr/>
        </p:nvSpPr>
        <p:spPr>
          <a:xfrm>
            <a:off x="984600" y="601920"/>
            <a:ext cx="10222560" cy="1385640"/>
          </a:xfrm>
          <a:prstGeom prst="rect">
            <a:avLst/>
          </a:prstGeom>
          <a:blipFill rotWithShape="0">
            <a:blip r:embed="rId2">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276" name="CustomShape 4"/>
          <p:cNvSpPr/>
          <p:nvPr/>
        </p:nvSpPr>
        <p:spPr>
          <a:xfrm>
            <a:off x="984600" y="2038680"/>
            <a:ext cx="10222560" cy="80280"/>
          </a:xfrm>
          <a:prstGeom prst="rect">
            <a:avLst/>
          </a:prstGeom>
          <a:blipFill rotWithShape="0">
            <a:blip r:embed="rId3">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277" name="TextShape 5"/>
          <p:cNvSpPr txBox="1"/>
          <p:nvPr/>
        </p:nvSpPr>
        <p:spPr>
          <a:xfrm>
            <a:off x="1069920" y="484560"/>
            <a:ext cx="10058040" cy="1608840"/>
          </a:xfrm>
          <a:prstGeom prst="rect">
            <a:avLst/>
          </a:prstGeom>
          <a:noFill/>
          <a:ln>
            <a:noFill/>
          </a:ln>
        </p:spPr>
        <p:txBody>
          <a:bodyPr anchor="ctr">
            <a:normAutofit/>
          </a:bodyPr>
          <a:p>
            <a:pPr>
              <a:lnSpc>
                <a:spcPct val="90000"/>
              </a:lnSpc>
            </a:pPr>
            <a:r>
              <a:rPr b="0" lang="en-US" sz="5400" spc="-1" strike="noStrike" cap="all">
                <a:solidFill>
                  <a:srgbClr val="000000"/>
                </a:solidFill>
                <a:latin typeface="Rockwell Condensed"/>
              </a:rPr>
              <a:t>PosenErkennung Genauigkeit 1</a:t>
            </a:r>
            <a:endParaRPr b="0" lang="en-US" sz="5400" spc="-1" strike="noStrike">
              <a:solidFill>
                <a:srgbClr val="000000"/>
              </a:solidFill>
              <a:latin typeface="Rockwell"/>
            </a:endParaRPr>
          </a:p>
        </p:txBody>
      </p:sp>
      <p:sp>
        <p:nvSpPr>
          <p:cNvPr id="278" name="CustomShape 6"/>
          <p:cNvSpPr/>
          <p:nvPr/>
        </p:nvSpPr>
        <p:spPr>
          <a:xfrm>
            <a:off x="11401560" y="6229800"/>
            <a:ext cx="456840" cy="456840"/>
          </a:xfrm>
          <a:prstGeom prst="ellipse">
            <a:avLst/>
          </a:prstGeom>
          <a:blipFill rotWithShape="0">
            <a:blip r:embed="rId4"/>
            <a:tile/>
          </a:blipFill>
          <a:ln w="25560">
            <a:noFill/>
          </a:ln>
        </p:spPr>
        <p:style>
          <a:lnRef idx="0"/>
          <a:fillRef idx="0"/>
          <a:effectRef idx="0"/>
          <a:fontRef idx="minor"/>
        </p:style>
      </p:sp>
      <p:sp>
        <p:nvSpPr>
          <p:cNvPr id="279" name="CustomShape 7"/>
          <p:cNvSpPr/>
          <p:nvPr/>
        </p:nvSpPr>
        <p:spPr>
          <a:xfrm>
            <a:off x="11431080" y="6258960"/>
            <a:ext cx="398520" cy="398520"/>
          </a:xfrm>
          <a:prstGeom prst="ellipse">
            <a:avLst/>
          </a:prstGeom>
          <a:noFill/>
          <a:ln w="12600">
            <a:solidFill>
              <a:srgbClr val="ffffff"/>
            </a:solidFill>
            <a:round/>
          </a:ln>
        </p:spPr>
        <p:style>
          <a:lnRef idx="0"/>
          <a:fillRef idx="0"/>
          <a:effectRef idx="0"/>
          <a:fontRef idx="minor"/>
        </p:style>
      </p:sp>
      <p:pic>
        <p:nvPicPr>
          <p:cNvPr id="280" name="Picture 6" descr=""/>
          <p:cNvPicPr/>
          <p:nvPr/>
        </p:nvPicPr>
        <p:blipFill>
          <a:blip r:embed="rId5"/>
          <a:stretch/>
        </p:blipFill>
        <p:spPr>
          <a:xfrm>
            <a:off x="137880" y="2686680"/>
            <a:ext cx="6025320" cy="3470040"/>
          </a:xfrm>
          <a:prstGeom prst="rect">
            <a:avLst/>
          </a:prstGeom>
          <a:ln>
            <a:noFill/>
          </a:ln>
        </p:spPr>
      </p:pic>
      <p:pic>
        <p:nvPicPr>
          <p:cNvPr id="281" name="Picture 1" descr="">
            <a:hlinkClick r:id="" action="ppaction://media"/>
          </p:cNvPr>
          <p:cNvPicPr/>
          <p:nvPr>
            <a:videoFile r:link="rId6"/>
            <p:extLst>
              <p:ext uri="{DAA4B4D4-6D71-4841-9C94-3DE7FCFB9230}">
                <p14:media r:embed="rId7"/>
              </p:ext>
            </p:extLst>
          </p:nvPr>
        </p:nvPicPr>
        <p:blipFill>
          <a:blip r:embed="rId8"/>
        </p:blipFill>
        <p:spPr>
          <a:xfrm>
            <a:off x="6465960" y="2845800"/>
            <a:ext cx="4468320" cy="2978640"/>
          </a:xfrm>
          <a:prstGeom prst="rect">
            <a:avLst/>
          </a:prstGeom>
          <a:ln>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mediacall">
                                  <p:stCondLst>
                                    <p:cond delay="0"/>
                                  </p:stCondLst>
                                  <p:childTnLst>
                                    <p:cmd type="call">
                                      <p:cBhvr>
                                        <p:cTn id="6" dur="16938" fill="hold"/>
                                        <p:tgtEl>
                                          <p:spTgt spid="281"/>
                                        </p:tgtEl>
                                      </p:cBhvr>
                                    </p:cmd>
                                  </p:childTnLst>
                                </p:cTn>
                              </p:par>
                            </p:childTnLst>
                          </p:cTn>
                        </p:par>
                      </p:childTnLst>
                    </p:cTn>
                  </p:par>
                </p:childTnLst>
              </p:cTn>
              <p:prevCondLst>
                <p:cond evt="onPrev">
                  <p:tgtEl>
                    <p:sldTgt/>
                  </p:tgtEl>
                </p:cond>
              </p:prevCondLst>
              <p:nextCondLst>
                <p:cond evt="onNext">
                  <p:tgtEl>
                    <p:sldTgt/>
                  </p:tgtEl>
                </p:cond>
              </p:nextCondLst>
            </p:seq>
            <p:seq>
              <p:cTn id="7" restart="whenNotActive" nodeType="interactiveSeq" fill="hold">
                <p:stCondLst>
                  <p:cond delay="0" evt="onClick">
                    <p:tgtEl>
                      <p:spTgt spid="281"/>
                    </p:tgtEl>
                  </p:cond>
                </p:stCondLst>
                <p:childTnLst>
                  <p:par>
                    <p:cTn id="8" fill="hold">
                      <p:stCondLst>
                        <p:cond delay="0" evt="onClick">
                          <p:tgtEl>
                            <p:spTgt spid="281"/>
                          </p:tgtEl>
                        </p:cond>
                      </p:stCondLst>
                      <p:childTnLst>
                        <p:par>
                          <p:cTn id="9" fill="hold">
                            <p:stCondLst>
                              <p:cond delay="0"/>
                            </p:stCondLst>
                            <p:childTnLst>
                              <p:par>
                                <p:cTn id="10" nodeType="clickEffect" fill="hold" presetClass="mediacall">
                                  <p:stCondLst>
                                    <p:cond delay="0"/>
                                  </p:stCondLst>
                                  <p:childTnLst>
                                    <p:cmd type="call" cmd="togglePause">
                                      <p:cBhvr>
                                        <p:cTn id="11" dur="1" fill="hold"/>
                                        <p:tgtEl>
                                          <p:spTgt spid="281"/>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2"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3" name="CustomShape 2"/>
          <p:cNvSpPr/>
          <p:nvPr/>
        </p:nvSpPr>
        <p:spPr>
          <a:xfrm>
            <a:off x="984600" y="464040"/>
            <a:ext cx="10222560" cy="80280"/>
          </a:xfrm>
          <a:prstGeom prst="rect">
            <a:avLst/>
          </a:prstGeom>
          <a:blipFill rotWithShape="0">
            <a:blip r:embed="rId1">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284" name="CustomShape 3"/>
          <p:cNvSpPr/>
          <p:nvPr/>
        </p:nvSpPr>
        <p:spPr>
          <a:xfrm>
            <a:off x="984600" y="601920"/>
            <a:ext cx="10222560" cy="1385640"/>
          </a:xfrm>
          <a:prstGeom prst="rect">
            <a:avLst/>
          </a:prstGeom>
          <a:blipFill rotWithShape="0">
            <a:blip r:embed="rId2">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285" name="CustomShape 4"/>
          <p:cNvSpPr/>
          <p:nvPr/>
        </p:nvSpPr>
        <p:spPr>
          <a:xfrm>
            <a:off x="984600" y="2038680"/>
            <a:ext cx="10222560" cy="80280"/>
          </a:xfrm>
          <a:prstGeom prst="rect">
            <a:avLst/>
          </a:prstGeom>
          <a:blipFill rotWithShape="0">
            <a:blip r:embed="rId3">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286" name="TextShape 5"/>
          <p:cNvSpPr txBox="1"/>
          <p:nvPr/>
        </p:nvSpPr>
        <p:spPr>
          <a:xfrm>
            <a:off x="1069920" y="484560"/>
            <a:ext cx="10058040" cy="1608840"/>
          </a:xfrm>
          <a:prstGeom prst="rect">
            <a:avLst/>
          </a:prstGeom>
          <a:noFill/>
          <a:ln>
            <a:noFill/>
          </a:ln>
        </p:spPr>
        <p:txBody>
          <a:bodyPr anchor="ctr">
            <a:normAutofit/>
          </a:bodyPr>
          <a:p>
            <a:pPr>
              <a:lnSpc>
                <a:spcPct val="90000"/>
              </a:lnSpc>
            </a:pPr>
            <a:r>
              <a:rPr b="0" lang="en-US" sz="5400" spc="-1" strike="noStrike" cap="all">
                <a:solidFill>
                  <a:srgbClr val="000000"/>
                </a:solidFill>
                <a:latin typeface="Rockwell Condensed"/>
              </a:rPr>
              <a:t>POSENERKENNUNG "FALSCHE FREUNDE"</a:t>
            </a:r>
            <a:endParaRPr b="0" lang="en-US" sz="5400" spc="-1" strike="noStrike">
              <a:solidFill>
                <a:srgbClr val="000000"/>
              </a:solidFill>
              <a:latin typeface="Rockwell"/>
            </a:endParaRPr>
          </a:p>
        </p:txBody>
      </p:sp>
      <p:sp>
        <p:nvSpPr>
          <p:cNvPr id="287" name="CustomShape 6"/>
          <p:cNvSpPr/>
          <p:nvPr/>
        </p:nvSpPr>
        <p:spPr>
          <a:xfrm>
            <a:off x="11401560" y="6229800"/>
            <a:ext cx="456840" cy="456840"/>
          </a:xfrm>
          <a:prstGeom prst="ellipse">
            <a:avLst/>
          </a:prstGeom>
          <a:blipFill rotWithShape="0">
            <a:blip r:embed="rId4"/>
            <a:tile/>
          </a:blipFill>
          <a:ln w="25560">
            <a:noFill/>
          </a:ln>
        </p:spPr>
        <p:style>
          <a:lnRef idx="0"/>
          <a:fillRef idx="0"/>
          <a:effectRef idx="0"/>
          <a:fontRef idx="minor"/>
        </p:style>
      </p:sp>
      <p:sp>
        <p:nvSpPr>
          <p:cNvPr id="288" name="CustomShape 7"/>
          <p:cNvSpPr/>
          <p:nvPr/>
        </p:nvSpPr>
        <p:spPr>
          <a:xfrm>
            <a:off x="11431080" y="6258960"/>
            <a:ext cx="398520" cy="398520"/>
          </a:xfrm>
          <a:prstGeom prst="ellipse">
            <a:avLst/>
          </a:prstGeom>
          <a:noFill/>
          <a:ln w="12600">
            <a:solidFill>
              <a:srgbClr val="ffffff"/>
            </a:solidFill>
            <a:round/>
          </a:ln>
        </p:spPr>
        <p:style>
          <a:lnRef idx="0"/>
          <a:fillRef idx="0"/>
          <a:effectRef idx="0"/>
          <a:fontRef idx="minor"/>
        </p:style>
      </p:sp>
      <p:pic>
        <p:nvPicPr>
          <p:cNvPr id="289" name="Picture 3" descr=""/>
          <p:cNvPicPr/>
          <p:nvPr/>
        </p:nvPicPr>
        <p:blipFill>
          <a:blip r:embed="rId5"/>
          <a:stretch/>
        </p:blipFill>
        <p:spPr>
          <a:xfrm>
            <a:off x="123480" y="2658960"/>
            <a:ext cx="6380280" cy="3797280"/>
          </a:xfrm>
          <a:prstGeom prst="rect">
            <a:avLst/>
          </a:prstGeom>
          <a:ln>
            <a:noFill/>
          </a:ln>
        </p:spPr>
      </p:pic>
      <p:pic>
        <p:nvPicPr>
          <p:cNvPr id="290" name="Picture 1" descr="">
            <a:hlinkClick r:id="" action="ppaction://media"/>
          </p:cNvPr>
          <p:cNvPicPr/>
          <p:nvPr>
            <a:videoFile r:link="rId6"/>
            <p:extLst>
              <p:ext uri="{DAA4B4D4-6D71-4841-9C94-3DE7FCFB9230}">
                <p14:media r:embed="rId7"/>
              </p:ext>
            </p:extLst>
          </p:nvPr>
        </p:nvPicPr>
        <p:blipFill>
          <a:blip r:embed="rId8"/>
        </p:blipFill>
        <p:spPr>
          <a:xfrm>
            <a:off x="6627960" y="2817720"/>
            <a:ext cx="4943160" cy="3295440"/>
          </a:xfrm>
          <a:prstGeom prst="rect">
            <a:avLst/>
          </a:prstGeom>
          <a:ln>
            <a:noFill/>
          </a:ln>
        </p:spPr>
      </p:pic>
    </p:spTree>
  </p:cSld>
  <mc:AlternateContent>
    <mc:Choice Requires="p14">
      <p:transition spd="slow" p14:dur="2000"/>
    </mc:Choice>
    <mc:Fallback>
      <p:transition spd="slow"/>
    </mc:Fallback>
  </mc:AlternateContent>
  <p:timing>
    <p:tnLst>
      <p:par>
        <p:cTn id="12" dur="indefinite" restart="never" nodeType="tmRoot">
          <p:childTnLst>
            <p:seq>
              <p:cTn id="13" dur="indefinite" nodeType="mainSeq">
                <p:childTnLst>
                  <p:par>
                    <p:cTn id="14" fill="hold">
                      <p:stCondLst>
                        <p:cond delay="indefinite"/>
                      </p:stCondLst>
                      <p:childTnLst>
                        <p:par>
                          <p:cTn id="15" fill="hold">
                            <p:stCondLst>
                              <p:cond delay="0"/>
                            </p:stCondLst>
                            <p:childTnLst>
                              <p:par>
                                <p:cTn id="16" nodeType="clickEffect" fill="hold" presetClass="mediacall">
                                  <p:stCondLst>
                                    <p:cond delay="0"/>
                                  </p:stCondLst>
                                  <p:childTnLst>
                                    <p:cmd type="call">
                                      <p:cBhvr>
                                        <p:cTn id="17" dur="10875" fill="hold"/>
                                        <p:tgtEl>
                                          <p:spTgt spid="290"/>
                                        </p:tgtEl>
                                      </p:cBhvr>
                                    </p:cmd>
                                  </p:childTnLst>
                                </p:cTn>
                              </p:par>
                            </p:childTnLst>
                          </p:cTn>
                        </p:par>
                      </p:childTnLst>
                    </p:cTn>
                  </p:par>
                </p:childTnLst>
              </p:cTn>
              <p:prevCondLst>
                <p:cond evt="onPrev">
                  <p:tgtEl>
                    <p:sldTgt/>
                  </p:tgtEl>
                </p:cond>
              </p:prevCondLst>
              <p:nextCondLst>
                <p:cond evt="onNext">
                  <p:tgtEl>
                    <p:sldTgt/>
                  </p:tgtEl>
                </p:cond>
              </p:nextCondLst>
            </p:seq>
            <p:seq>
              <p:cTn id="18" restart="whenNotActive" nodeType="interactiveSeq" fill="hold">
                <p:stCondLst>
                  <p:cond delay="0" evt="onClick">
                    <p:tgtEl>
                      <p:spTgt spid="290"/>
                    </p:tgtEl>
                  </p:cond>
                </p:stCondLst>
                <p:childTnLst>
                  <p:par>
                    <p:cTn id="19" fill="hold">
                      <p:stCondLst>
                        <p:cond delay="0" evt="onClick">
                          <p:tgtEl>
                            <p:spTgt spid="290"/>
                          </p:tgtEl>
                        </p:cond>
                      </p:stCondLst>
                      <p:childTnLst>
                        <p:par>
                          <p:cTn id="20" fill="hold">
                            <p:stCondLst>
                              <p:cond delay="0"/>
                            </p:stCondLst>
                            <p:childTnLst>
                              <p:par>
                                <p:cTn id="21" nodeType="clickEffect" fill="hold" presetClass="mediacall">
                                  <p:stCondLst>
                                    <p:cond delay="0"/>
                                  </p:stCondLst>
                                  <p:childTnLst>
                                    <p:cmd type="call" cmd="togglePause">
                                      <p:cBhvr>
                                        <p:cTn id="22" dur="1" fill="hold"/>
                                        <p:tgtEl>
                                          <p:spTgt spid="290"/>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2" name="CustomShape 1"/>
          <p:cNvSpPr/>
          <p:nvPr/>
        </p:nvSpPr>
        <p:spPr>
          <a:xfrm>
            <a:off x="0" y="0"/>
            <a:ext cx="1219140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3" name="TextShape 2"/>
          <p:cNvSpPr txBox="1"/>
          <p:nvPr/>
        </p:nvSpPr>
        <p:spPr>
          <a:xfrm>
            <a:off x="6386400" y="484560"/>
            <a:ext cx="4741560" cy="1971720"/>
          </a:xfrm>
          <a:prstGeom prst="rect">
            <a:avLst/>
          </a:prstGeom>
          <a:noFill/>
          <a:ln>
            <a:noFill/>
          </a:ln>
        </p:spPr>
        <p:txBody>
          <a:bodyPr anchor="ctr">
            <a:normAutofit/>
          </a:bodyPr>
          <a:p>
            <a:pPr>
              <a:lnSpc>
                <a:spcPct val="90000"/>
              </a:lnSpc>
            </a:pPr>
            <a:r>
              <a:rPr b="0" lang="en-US" sz="4800" spc="-1" strike="noStrike" cap="all">
                <a:solidFill>
                  <a:srgbClr val="000000"/>
                </a:solidFill>
                <a:latin typeface="Rockwell Condensed"/>
              </a:rPr>
              <a:t>Die Idee</a:t>
            </a:r>
            <a:endParaRPr b="0" lang="en-US" sz="4800" spc="-1" strike="noStrike">
              <a:solidFill>
                <a:srgbClr val="000000"/>
              </a:solidFill>
              <a:latin typeface="Rockwell"/>
            </a:endParaRPr>
          </a:p>
        </p:txBody>
      </p:sp>
      <p:pic>
        <p:nvPicPr>
          <p:cNvPr id="104" name="Inhaltsplatzhalter 4" descr="Ein Bild, das Person, Mann, Anzug, Schlips enthält.&#10;&#10;Automatisch generierte Beschreibung"/>
          <p:cNvPicPr/>
          <p:nvPr/>
        </p:nvPicPr>
        <p:blipFill>
          <a:blip r:embed="rId1"/>
          <a:srcRect l="12189" t="0" r="28693" b="0"/>
          <a:stretch/>
        </p:blipFill>
        <p:spPr>
          <a:xfrm>
            <a:off x="0" y="0"/>
            <a:ext cx="6095160" cy="6857640"/>
          </a:xfrm>
          <a:prstGeom prst="rect">
            <a:avLst/>
          </a:prstGeom>
          <a:ln>
            <a:noFill/>
          </a:ln>
        </p:spPr>
      </p:pic>
      <p:sp>
        <p:nvSpPr>
          <p:cNvPr id="105" name="CustomShape 3"/>
          <p:cNvSpPr/>
          <p:nvPr/>
        </p:nvSpPr>
        <p:spPr>
          <a:xfrm>
            <a:off x="0" y="-2520"/>
            <a:ext cx="6095160" cy="6857640"/>
          </a:xfrm>
          <a:custGeom>
            <a:avLst/>
            <a:gdLst/>
            <a:ah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blipFill rotWithShape="0">
            <a:blip r:embed="rId2">
              <a:alphaModFix amt="30000"/>
            </a:blip>
            <a:tile/>
          </a:blipFill>
          <a:ln>
            <a:noFill/>
          </a:ln>
        </p:spPr>
        <p:style>
          <a:lnRef idx="2">
            <a:schemeClr val="accent1">
              <a:shade val="50000"/>
            </a:schemeClr>
          </a:lnRef>
          <a:fillRef idx="1">
            <a:schemeClr val="accent1"/>
          </a:fillRef>
          <a:effectRef idx="0">
            <a:schemeClr val="accent1"/>
          </a:effectRef>
          <a:fontRef idx="minor"/>
        </p:style>
      </p:sp>
      <p:sp>
        <p:nvSpPr>
          <p:cNvPr id="106" name="TextShape 4"/>
          <p:cNvSpPr txBox="1"/>
          <p:nvPr/>
        </p:nvSpPr>
        <p:spPr>
          <a:xfrm>
            <a:off x="6386400" y="2456640"/>
            <a:ext cx="4741560" cy="3715200"/>
          </a:xfrm>
          <a:prstGeom prst="rect">
            <a:avLst/>
          </a:prstGeom>
          <a:noFill/>
          <a:ln>
            <a:noFill/>
          </a:ln>
        </p:spPr>
        <p:txBody>
          <a:bodyPr>
            <a:normAutofit/>
          </a:bodyPr>
          <a:p>
            <a:pPr marL="182880" indent="-18252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rPr>
              <a:t>Abgesehen vom Inhalt bestimmen </a:t>
            </a:r>
            <a:r>
              <a:rPr b="1" lang="en-US" sz="2000" spc="-1" strike="noStrike">
                <a:solidFill>
                  <a:srgbClr val="000000"/>
                </a:solidFill>
                <a:latin typeface="Rockwell"/>
              </a:rPr>
              <a:t>Sprache</a:t>
            </a:r>
            <a:r>
              <a:rPr b="0" lang="en-US" sz="2000" spc="-1" strike="noStrike">
                <a:solidFill>
                  <a:srgbClr val="000000"/>
                </a:solidFill>
                <a:latin typeface="Rockwell"/>
              </a:rPr>
              <a:t>, </a:t>
            </a:r>
            <a:r>
              <a:rPr b="1" lang="en-US" sz="2000" spc="-1" strike="noStrike">
                <a:solidFill>
                  <a:srgbClr val="000000"/>
                </a:solidFill>
                <a:latin typeface="Rockwell"/>
              </a:rPr>
              <a:t>Stimme </a:t>
            </a:r>
            <a:r>
              <a:rPr b="0" lang="en-US" sz="2000" spc="-1" strike="noStrike">
                <a:solidFill>
                  <a:srgbClr val="000000"/>
                </a:solidFill>
                <a:latin typeface="Rockwell"/>
              </a:rPr>
              <a:t>und </a:t>
            </a:r>
            <a:r>
              <a:rPr b="1" lang="en-US" sz="2000" spc="-1" strike="noStrike">
                <a:solidFill>
                  <a:srgbClr val="000000"/>
                </a:solidFill>
                <a:latin typeface="Rockwell"/>
              </a:rPr>
              <a:t>Körpersprache </a:t>
            </a:r>
            <a:r>
              <a:rPr b="0" lang="en-US" sz="2000" spc="-1" strike="noStrike">
                <a:solidFill>
                  <a:srgbClr val="000000"/>
                </a:solidFill>
                <a:latin typeface="Rockwell"/>
              </a:rPr>
              <a:t>die Qualität einer Rede</a:t>
            </a:r>
            <a:endParaRPr b="0" lang="en-US" sz="2000" spc="-1" strike="noStrike">
              <a:solidFill>
                <a:srgbClr val="000000"/>
              </a:solidFill>
              <a:latin typeface="Rockwell"/>
            </a:endParaRPr>
          </a:p>
          <a:p>
            <a:pPr marL="182880" indent="-18252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rPr>
              <a:t>Wie können wir diese Merkmale quantifizieren?</a:t>
            </a:r>
            <a:endParaRPr b="0" lang="en-US" sz="2000" spc="-1" strike="noStrike">
              <a:solidFill>
                <a:srgbClr val="000000"/>
              </a:solidFill>
              <a:latin typeface="Rockwell"/>
            </a:endParaRPr>
          </a:p>
        </p:txBody>
      </p:sp>
      <p:grpSp>
        <p:nvGrpSpPr>
          <p:cNvPr id="107" name="Group 5"/>
          <p:cNvGrpSpPr/>
          <p:nvPr/>
        </p:nvGrpSpPr>
        <p:grpSpPr>
          <a:xfrm>
            <a:off x="11401560" y="6229800"/>
            <a:ext cx="456840" cy="456840"/>
            <a:chOff x="11401560" y="6229800"/>
            <a:chExt cx="456840" cy="456840"/>
          </a:xfrm>
        </p:grpSpPr>
        <p:sp>
          <p:nvSpPr>
            <p:cNvPr id="108" name="CustomShape 6"/>
            <p:cNvSpPr/>
            <p:nvPr/>
          </p:nvSpPr>
          <p:spPr>
            <a:xfrm>
              <a:off x="11401560" y="6229800"/>
              <a:ext cx="456840" cy="456840"/>
            </a:xfrm>
            <a:prstGeom prst="ellipse">
              <a:avLst/>
            </a:prstGeom>
            <a:blipFill rotWithShape="0">
              <a:blip r:embed="rId3"/>
              <a:tile/>
            </a:blipFill>
            <a:ln w="25560">
              <a:noFill/>
            </a:ln>
          </p:spPr>
          <p:style>
            <a:lnRef idx="0"/>
            <a:fillRef idx="0"/>
            <a:effectRef idx="0"/>
            <a:fontRef idx="minor"/>
          </p:style>
        </p:sp>
        <p:sp>
          <p:nvSpPr>
            <p:cNvPr id="109" name="CustomShape 7"/>
            <p:cNvSpPr/>
            <p:nvPr/>
          </p:nvSpPr>
          <p:spPr>
            <a:xfrm>
              <a:off x="11431080" y="6258960"/>
              <a:ext cx="398520" cy="398520"/>
            </a:xfrm>
            <a:prstGeom prst="ellipse">
              <a:avLst/>
            </a:prstGeom>
            <a:noFill/>
            <a:ln w="12600">
              <a:solidFill>
                <a:srgbClr val="ffffff"/>
              </a:solidFill>
              <a:round/>
            </a:ln>
          </p:spPr>
          <p:style>
            <a:lnRef idx="0"/>
            <a:fillRef idx="0"/>
            <a:effectRef idx="0"/>
            <a:fontRef idx="minor"/>
          </p:style>
        </p:sp>
      </p:grpSp>
      <p:sp>
        <p:nvSpPr>
          <p:cNvPr id="110" name="CustomShape 8"/>
          <p:cNvSpPr/>
          <p:nvPr/>
        </p:nvSpPr>
        <p:spPr>
          <a:xfrm>
            <a:off x="9370800" y="6870600"/>
            <a:ext cx="2797920" cy="196920"/>
          </a:xfrm>
          <a:prstGeom prst="rect">
            <a:avLst/>
          </a:prstGeom>
          <a:solidFill>
            <a:srgbClr val="000000"/>
          </a:solidFill>
          <a:ln>
            <a:noFill/>
          </a:ln>
        </p:spPr>
        <p:style>
          <a:lnRef idx="0"/>
          <a:fillRef idx="0"/>
          <a:effectRef idx="0"/>
          <a:fontRef idx="minor"/>
        </p:style>
        <p:txBody>
          <a:bodyPr wrap="none" lIns="90000" rIns="90000" tIns="45000" bIns="45000">
            <a:spAutoFit/>
          </a:bodyPr>
          <a:p>
            <a:pPr algn="r">
              <a:lnSpc>
                <a:spcPct val="100000"/>
              </a:lnSpc>
              <a:spcAft>
                <a:spcPts val="601"/>
              </a:spcAft>
            </a:pPr>
            <a:r>
              <a:rPr b="0" lang="de-DE" sz="700" spc="-1" strike="noStrike">
                <a:solidFill>
                  <a:srgbClr val="ffffff"/>
                </a:solidFill>
                <a:latin typeface="Rockwell"/>
              </a:rPr>
              <a:t>"</a:t>
            </a:r>
            <a:r>
              <a:rPr b="0" lang="de-DE" sz="700" spc="-1" strike="noStrike" u="sng">
                <a:solidFill>
                  <a:srgbClr val="cc9900"/>
                </a:solidFill>
                <a:uFillTx/>
                <a:latin typeface="Rockwell"/>
                <a:hlinkClick r:id="rId4"/>
              </a:rPr>
              <a:t>Dieses Foto</a:t>
            </a:r>
            <a:r>
              <a:rPr b="0" lang="de-DE" sz="700" spc="-1" strike="noStrike">
                <a:solidFill>
                  <a:srgbClr val="ffffff"/>
                </a:solidFill>
                <a:latin typeface="Rockwell"/>
              </a:rPr>
              <a:t>" von Unbekannter Autor ist lizenziert gemäß </a:t>
            </a:r>
            <a:r>
              <a:rPr b="0" lang="de-DE" sz="700" spc="-1" strike="noStrike" u="sng">
                <a:solidFill>
                  <a:srgbClr val="cc9900"/>
                </a:solidFill>
                <a:uFillTx/>
                <a:latin typeface="Rockwell"/>
                <a:hlinkClick r:id="rId5"/>
              </a:rPr>
              <a:t>CC BY</a:t>
            </a:r>
            <a:endParaRPr b="0" lang="de-DE" sz="7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1"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2" name="CustomShape 2"/>
          <p:cNvSpPr/>
          <p:nvPr/>
        </p:nvSpPr>
        <p:spPr>
          <a:xfrm>
            <a:off x="984600" y="464040"/>
            <a:ext cx="10222560" cy="80280"/>
          </a:xfrm>
          <a:prstGeom prst="rect">
            <a:avLst/>
          </a:prstGeom>
          <a:blipFill rotWithShape="0">
            <a:blip r:embed="rId1">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293" name="CustomShape 3"/>
          <p:cNvSpPr/>
          <p:nvPr/>
        </p:nvSpPr>
        <p:spPr>
          <a:xfrm>
            <a:off x="984600" y="601920"/>
            <a:ext cx="10222560" cy="1385640"/>
          </a:xfrm>
          <a:prstGeom prst="rect">
            <a:avLst/>
          </a:prstGeom>
          <a:blipFill rotWithShape="0">
            <a:blip r:embed="rId2">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294" name="CustomShape 4"/>
          <p:cNvSpPr/>
          <p:nvPr/>
        </p:nvSpPr>
        <p:spPr>
          <a:xfrm>
            <a:off x="984600" y="2038680"/>
            <a:ext cx="10222560" cy="80280"/>
          </a:xfrm>
          <a:prstGeom prst="rect">
            <a:avLst/>
          </a:prstGeom>
          <a:blipFill rotWithShape="0">
            <a:blip r:embed="rId3">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295" name="TextShape 5"/>
          <p:cNvSpPr txBox="1"/>
          <p:nvPr/>
        </p:nvSpPr>
        <p:spPr>
          <a:xfrm>
            <a:off x="1069920" y="484560"/>
            <a:ext cx="10058040" cy="1608840"/>
          </a:xfrm>
          <a:prstGeom prst="rect">
            <a:avLst/>
          </a:prstGeom>
          <a:noFill/>
          <a:ln>
            <a:noFill/>
          </a:ln>
        </p:spPr>
        <p:txBody>
          <a:bodyPr anchor="ctr">
            <a:normAutofit/>
          </a:bodyPr>
          <a:p>
            <a:pPr>
              <a:lnSpc>
                <a:spcPct val="90000"/>
              </a:lnSpc>
            </a:pPr>
            <a:r>
              <a:rPr b="0" lang="en-US" sz="5400" spc="-1" strike="noStrike" cap="all">
                <a:solidFill>
                  <a:srgbClr val="000000"/>
                </a:solidFill>
                <a:latin typeface="Rockwell Condensed"/>
              </a:rPr>
              <a:t>PosenErkennung Auf DISTANZ</a:t>
            </a:r>
            <a:endParaRPr b="0" lang="en-US" sz="5400" spc="-1" strike="noStrike">
              <a:solidFill>
                <a:srgbClr val="000000"/>
              </a:solidFill>
              <a:latin typeface="Rockwell"/>
            </a:endParaRPr>
          </a:p>
        </p:txBody>
      </p:sp>
      <p:sp>
        <p:nvSpPr>
          <p:cNvPr id="296" name="CustomShape 6"/>
          <p:cNvSpPr/>
          <p:nvPr/>
        </p:nvSpPr>
        <p:spPr>
          <a:xfrm>
            <a:off x="11401560" y="6229800"/>
            <a:ext cx="456840" cy="456840"/>
          </a:xfrm>
          <a:prstGeom prst="ellipse">
            <a:avLst/>
          </a:prstGeom>
          <a:blipFill rotWithShape="0">
            <a:blip r:embed="rId4"/>
            <a:tile/>
          </a:blipFill>
          <a:ln w="25560">
            <a:noFill/>
          </a:ln>
        </p:spPr>
        <p:style>
          <a:lnRef idx="0"/>
          <a:fillRef idx="0"/>
          <a:effectRef idx="0"/>
          <a:fontRef idx="minor"/>
        </p:style>
      </p:sp>
      <p:sp>
        <p:nvSpPr>
          <p:cNvPr id="297" name="CustomShape 7"/>
          <p:cNvSpPr/>
          <p:nvPr/>
        </p:nvSpPr>
        <p:spPr>
          <a:xfrm>
            <a:off x="11431080" y="6258960"/>
            <a:ext cx="398520" cy="398520"/>
          </a:xfrm>
          <a:prstGeom prst="ellipse">
            <a:avLst/>
          </a:prstGeom>
          <a:noFill/>
          <a:ln w="12600">
            <a:solidFill>
              <a:srgbClr val="ffffff"/>
            </a:solidFill>
            <a:round/>
          </a:ln>
        </p:spPr>
        <p:style>
          <a:lnRef idx="0"/>
          <a:fillRef idx="0"/>
          <a:effectRef idx="0"/>
          <a:fontRef idx="minor"/>
        </p:style>
      </p:sp>
      <p:pic>
        <p:nvPicPr>
          <p:cNvPr id="298" name="Picture 4" descr=""/>
          <p:cNvPicPr/>
          <p:nvPr/>
        </p:nvPicPr>
        <p:blipFill>
          <a:blip r:embed="rId5"/>
          <a:stretch/>
        </p:blipFill>
        <p:spPr>
          <a:xfrm>
            <a:off x="626760" y="2283840"/>
            <a:ext cx="6365880" cy="3971880"/>
          </a:xfrm>
          <a:prstGeom prst="rect">
            <a:avLst/>
          </a:prstGeom>
          <a:ln>
            <a:noFill/>
          </a:ln>
        </p:spPr>
      </p:pic>
      <p:sp>
        <p:nvSpPr>
          <p:cNvPr id="299" name="CustomShape 8"/>
          <p:cNvSpPr/>
          <p:nvPr/>
        </p:nvSpPr>
        <p:spPr>
          <a:xfrm>
            <a:off x="6981480" y="2467080"/>
            <a:ext cx="4655160" cy="3657960"/>
          </a:xfrm>
          <a:prstGeom prst="rect">
            <a:avLst/>
          </a:prstGeom>
          <a:noFill/>
          <a:ln>
            <a:noFill/>
          </a:ln>
        </p:spPr>
        <p:style>
          <a:lnRef idx="0"/>
          <a:fillRef idx="0"/>
          <a:effectRef idx="0"/>
          <a:fontRef idx="minor"/>
        </p:style>
        <p:txBody>
          <a:bodyPr>
            <a:spAutoFit/>
          </a:bodyPr>
          <a:p>
            <a:pPr marL="285840" indent="-285480">
              <a:lnSpc>
                <a:spcPct val="100000"/>
              </a:lnSpc>
              <a:buClr>
                <a:srgbClr val="000000"/>
              </a:buClr>
              <a:buFont typeface="Arial"/>
              <a:buChar char="•"/>
            </a:pPr>
            <a:r>
              <a:rPr b="0" lang="de-DE" sz="1800" spc="-1" strike="noStrike">
                <a:solidFill>
                  <a:srgbClr val="000000"/>
                </a:solidFill>
                <a:latin typeface="Rockwell"/>
              </a:rPr>
              <a:t>Hier: 6m Abstand</a:t>
            </a:r>
            <a:endParaRPr b="0" lang="de-DE" sz="1800" spc="-1" strike="noStrike">
              <a:latin typeface="Arial"/>
            </a:endParaRPr>
          </a:p>
          <a:p>
            <a:pPr>
              <a:lnSpc>
                <a:spcPct val="100000"/>
              </a:lnSpc>
            </a:pPr>
            <a:endParaRPr b="0" lang="de-DE" sz="1800" spc="-1" strike="noStrike">
              <a:latin typeface="Arial"/>
            </a:endParaRPr>
          </a:p>
          <a:p>
            <a:pPr marL="285840" indent="-285480">
              <a:lnSpc>
                <a:spcPct val="100000"/>
              </a:lnSpc>
              <a:buClr>
                <a:srgbClr val="000000"/>
              </a:buClr>
              <a:buFont typeface="Arial"/>
              <a:buChar char="•"/>
            </a:pPr>
            <a:r>
              <a:rPr b="0" lang="de-DE" sz="1800" spc="-1" strike="noStrike">
                <a:solidFill>
                  <a:srgbClr val="000000"/>
                </a:solidFill>
                <a:latin typeface="Rockwell"/>
              </a:rPr>
              <a:t>Erkennungsfkt. kalibriert auf 1 m</a:t>
            </a:r>
            <a:endParaRPr b="0" lang="de-DE" sz="1800" spc="-1" strike="noStrike">
              <a:latin typeface="Arial"/>
            </a:endParaRPr>
          </a:p>
          <a:p>
            <a:pPr>
              <a:lnSpc>
                <a:spcPct val="100000"/>
              </a:lnSpc>
            </a:pPr>
            <a:endParaRPr b="0" lang="de-DE" sz="1800" spc="-1" strike="noStrike">
              <a:latin typeface="Arial"/>
            </a:endParaRPr>
          </a:p>
          <a:p>
            <a:pPr marL="285840" indent="-285480">
              <a:lnSpc>
                <a:spcPct val="100000"/>
              </a:lnSpc>
              <a:buClr>
                <a:srgbClr val="000000"/>
              </a:buClr>
              <a:buFont typeface="Arial"/>
              <a:buChar char="•"/>
            </a:pPr>
            <a:r>
              <a:rPr b="0" lang="de-DE" sz="1800" spc="-1" strike="noStrike">
                <a:solidFill>
                  <a:srgbClr val="000000"/>
                </a:solidFill>
                <a:latin typeface="Rockwell"/>
              </a:rPr>
              <a:t>Genauigkeitsverlust:</a:t>
            </a:r>
            <a:endParaRPr b="0" lang="de-DE" sz="1800" spc="-1" strike="noStrike">
              <a:latin typeface="Arial"/>
            </a:endParaRPr>
          </a:p>
          <a:p>
            <a:pPr lvl="1" marL="743040" indent="-285480">
              <a:lnSpc>
                <a:spcPct val="100000"/>
              </a:lnSpc>
              <a:buClr>
                <a:srgbClr val="000000"/>
              </a:buClr>
              <a:buFont typeface="Arial"/>
              <a:buChar char="•"/>
            </a:pPr>
            <a:r>
              <a:rPr b="0" lang="de-DE" sz="1800" spc="-1" strike="noStrike">
                <a:solidFill>
                  <a:srgbClr val="000000"/>
                </a:solidFill>
                <a:latin typeface="Rockwell"/>
              </a:rPr>
              <a:t>Verschränkte Arme n. erkannt</a:t>
            </a:r>
            <a:endParaRPr b="0" lang="de-DE" sz="1800" spc="-1" strike="noStrike">
              <a:latin typeface="Arial"/>
            </a:endParaRPr>
          </a:p>
          <a:p>
            <a:pPr lvl="1" marL="743040" indent="-285480">
              <a:lnSpc>
                <a:spcPct val="100000"/>
              </a:lnSpc>
              <a:buClr>
                <a:srgbClr val="000000"/>
              </a:buClr>
              <a:buFont typeface="Arial"/>
              <a:buChar char="•"/>
            </a:pPr>
            <a:r>
              <a:rPr b="0" lang="de-DE" sz="1800" spc="-1" strike="noStrike">
                <a:solidFill>
                  <a:srgbClr val="000000"/>
                </a:solidFill>
                <a:latin typeface="Rockwell"/>
              </a:rPr>
              <a:t>Einseitig hängend n. erkannt</a:t>
            </a:r>
            <a:endParaRPr b="0" lang="de-DE" sz="1800" spc="-1" strike="noStrike">
              <a:latin typeface="Arial"/>
            </a:endParaRPr>
          </a:p>
          <a:p>
            <a:pPr>
              <a:lnSpc>
                <a:spcPct val="100000"/>
              </a:lnSpc>
            </a:pPr>
            <a:endParaRPr b="0" lang="de-DE" sz="1800" spc="-1" strike="noStrike">
              <a:latin typeface="Arial"/>
            </a:endParaRPr>
          </a:p>
          <a:p>
            <a:pPr marL="285840" indent="-285480">
              <a:lnSpc>
                <a:spcPct val="100000"/>
              </a:lnSpc>
              <a:buClr>
                <a:srgbClr val="000000"/>
              </a:buClr>
              <a:buFont typeface="Arial"/>
              <a:buChar char="•"/>
            </a:pPr>
            <a:r>
              <a:rPr b="0" lang="de-DE" sz="1800" spc="-1" strike="noStrike">
                <a:solidFill>
                  <a:srgbClr val="000000"/>
                </a:solidFill>
                <a:latin typeface="Rockwell"/>
              </a:rPr>
              <a:t>Je mehr Winkel, desto besser</a:t>
            </a:r>
            <a:endParaRPr b="0" lang="de-DE" sz="1800" spc="-1" strike="noStrike">
              <a:latin typeface="Arial"/>
            </a:endParaRPr>
          </a:p>
          <a:p>
            <a:pPr>
              <a:lnSpc>
                <a:spcPct val="100000"/>
              </a:lnSpc>
            </a:pPr>
            <a:endParaRPr b="0" lang="de-DE" sz="1800" spc="-1" strike="noStrike">
              <a:latin typeface="Arial"/>
            </a:endParaRPr>
          </a:p>
          <a:p>
            <a:pPr marL="285840" indent="-285480">
              <a:lnSpc>
                <a:spcPct val="100000"/>
              </a:lnSpc>
              <a:buClr>
                <a:srgbClr val="000000"/>
              </a:buClr>
              <a:buFont typeface="Arial"/>
              <a:buChar char="•"/>
            </a:pPr>
            <a:r>
              <a:rPr b="0" lang="de-DE" sz="1800" spc="-1" strike="noStrike">
                <a:solidFill>
                  <a:srgbClr val="000000"/>
                </a:solidFill>
                <a:latin typeface="Rockwell"/>
              </a:rPr>
              <a:t>Kameraauflösung und Layeranzahl / -größe des CNN relevant!</a:t>
            </a:r>
            <a:endParaRPr b="0" lang="de-DE" sz="1800" spc="-1" strike="noStrike">
              <a:latin typeface="Arial"/>
            </a:endParaRPr>
          </a:p>
          <a:p>
            <a:pPr>
              <a:lnSpc>
                <a:spcPct val="100000"/>
              </a:lnSpc>
            </a:pPr>
            <a:endParaRPr b="0" lang="de-DE" sz="1800" spc="-1" strike="noStrike">
              <a:latin typeface="Arial"/>
            </a:endParaRPr>
          </a:p>
        </p:txBody>
      </p:sp>
      <p:sp>
        <p:nvSpPr>
          <p:cNvPr id="300" name="CustomShape 9"/>
          <p:cNvSpPr/>
          <p:nvPr/>
        </p:nvSpPr>
        <p:spPr>
          <a:xfrm>
            <a:off x="4867200" y="3343320"/>
            <a:ext cx="2742840" cy="366120"/>
          </a:xfrm>
          <a:prstGeom prst="rect">
            <a:avLst/>
          </a:prstGeom>
          <a:noFill/>
          <a:ln>
            <a:noFill/>
          </a:ln>
        </p:spPr>
        <p:style>
          <a:lnRef idx="0"/>
          <a:fillRef idx="0"/>
          <a:effectRef idx="0"/>
          <a:fontRef idx="minor"/>
        </p:style>
        <p:txBody>
          <a:bodyPr>
            <a:spAutoFit/>
          </a:bodyPr>
          <a:p>
            <a:pPr>
              <a:lnSpc>
                <a:spcPct val="100000"/>
              </a:lnSpc>
            </a:pPr>
            <a:r>
              <a:rPr b="0" lang="de-DE" sz="1800" spc="-1" strike="noStrike">
                <a:solidFill>
                  <a:srgbClr val="000000"/>
                </a:solidFill>
                <a:latin typeface="Rockwell"/>
              </a:rPr>
              <a:t>Click to add text</a:t>
            </a:r>
            <a:endParaRPr b="0" lang="de-DE"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1" name="CustomShape 1"/>
          <p:cNvSpPr/>
          <p:nvPr/>
        </p:nvSpPr>
        <p:spPr>
          <a:xfrm>
            <a:off x="0" y="0"/>
            <a:ext cx="1219140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02" name="TextShape 2"/>
          <p:cNvSpPr txBox="1"/>
          <p:nvPr/>
        </p:nvSpPr>
        <p:spPr>
          <a:xfrm>
            <a:off x="6386400" y="484560"/>
            <a:ext cx="4741560" cy="1971720"/>
          </a:xfrm>
          <a:prstGeom prst="rect">
            <a:avLst/>
          </a:prstGeom>
          <a:noFill/>
          <a:ln>
            <a:noFill/>
          </a:ln>
        </p:spPr>
        <p:txBody>
          <a:bodyPr anchor="ctr">
            <a:normAutofit/>
          </a:bodyPr>
          <a:p>
            <a:pPr>
              <a:lnSpc>
                <a:spcPct val="90000"/>
              </a:lnSpc>
            </a:pPr>
            <a:r>
              <a:rPr b="0" lang="en-US" sz="4800" spc="-1" strike="noStrike" cap="all">
                <a:solidFill>
                  <a:srgbClr val="000000"/>
                </a:solidFill>
                <a:latin typeface="Rockwell Condensed"/>
              </a:rPr>
              <a:t>Fazit und Ausblick</a:t>
            </a:r>
            <a:endParaRPr b="0" lang="en-US" sz="4800" spc="-1" strike="noStrike">
              <a:solidFill>
                <a:srgbClr val="000000"/>
              </a:solidFill>
              <a:latin typeface="Rockwell"/>
            </a:endParaRPr>
          </a:p>
        </p:txBody>
      </p:sp>
      <p:pic>
        <p:nvPicPr>
          <p:cNvPr id="303" name="Grafik 12" descr="Ein Bild, das draußen, Straße, Szene, Schild enthält.&#10;&#10;Beschreibung automatisch generiert."/>
          <p:cNvPicPr/>
          <p:nvPr/>
        </p:nvPicPr>
        <p:blipFill>
          <a:blip r:embed="rId1"/>
          <a:srcRect l="5693" t="0" r="5866" b="0"/>
          <a:stretch/>
        </p:blipFill>
        <p:spPr>
          <a:xfrm>
            <a:off x="0" y="0"/>
            <a:ext cx="6095160" cy="6857640"/>
          </a:xfrm>
          <a:prstGeom prst="rect">
            <a:avLst/>
          </a:prstGeom>
          <a:ln>
            <a:noFill/>
          </a:ln>
        </p:spPr>
      </p:pic>
      <p:sp>
        <p:nvSpPr>
          <p:cNvPr id="304" name="CustomShape 3"/>
          <p:cNvSpPr/>
          <p:nvPr/>
        </p:nvSpPr>
        <p:spPr>
          <a:xfrm>
            <a:off x="0" y="-2520"/>
            <a:ext cx="6095160" cy="6857640"/>
          </a:xfrm>
          <a:custGeom>
            <a:avLst/>
            <a:gdLst/>
            <a:ah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blipFill rotWithShape="0">
            <a:blip r:embed="rId2">
              <a:alphaModFix amt="30000"/>
            </a:blip>
            <a:tile/>
          </a:blipFill>
          <a:ln>
            <a:noFill/>
          </a:ln>
        </p:spPr>
        <p:style>
          <a:lnRef idx="2">
            <a:schemeClr val="accent1">
              <a:shade val="50000"/>
            </a:schemeClr>
          </a:lnRef>
          <a:fillRef idx="1">
            <a:schemeClr val="accent1"/>
          </a:fillRef>
          <a:effectRef idx="0">
            <a:schemeClr val="accent1"/>
          </a:effectRef>
          <a:fontRef idx="minor"/>
        </p:style>
      </p:sp>
      <p:sp>
        <p:nvSpPr>
          <p:cNvPr id="305" name="TextShape 4"/>
          <p:cNvSpPr txBox="1"/>
          <p:nvPr/>
        </p:nvSpPr>
        <p:spPr>
          <a:xfrm>
            <a:off x="6386400" y="2456640"/>
            <a:ext cx="4741560" cy="3715200"/>
          </a:xfrm>
          <a:prstGeom prst="rect">
            <a:avLst/>
          </a:prstGeom>
          <a:noFill/>
          <a:ln>
            <a:noFill/>
          </a:ln>
        </p:spPr>
        <p:txBody>
          <a:bodyPr>
            <a:normAutofit/>
          </a:bodyPr>
          <a:p>
            <a:pPr marL="182880" indent="-18252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rPr>
              <a:t>Deutliche Unterschiede zwischen verschiedenen Redearten</a:t>
            </a:r>
            <a:endParaRPr b="0" lang="en-US" sz="2000" spc="-1" strike="noStrike">
              <a:solidFill>
                <a:srgbClr val="000000"/>
              </a:solidFill>
              <a:latin typeface="Rockwell"/>
            </a:endParaRPr>
          </a:p>
          <a:p>
            <a:pPr marL="182880" indent="-18252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rPr>
              <a:t>Information vom Spracherkenner ist zwar wichtig, aber verlangsamt drastisch die ganze Analyse</a:t>
            </a:r>
            <a:endParaRPr b="0" lang="en-US" sz="2000" spc="-1" strike="noStrike">
              <a:solidFill>
                <a:srgbClr val="000000"/>
              </a:solidFill>
              <a:latin typeface="Rockwell"/>
            </a:endParaRPr>
          </a:p>
          <a:p>
            <a:pPr marL="182880" indent="-18252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rPr>
              <a:t>Posenerkennung: Winkelerkennung wesentlich robuster als Abstandserkennung</a:t>
            </a:r>
            <a:endParaRPr b="0" lang="en-US" sz="2000" spc="-1" strike="noStrike">
              <a:solidFill>
                <a:srgbClr val="000000"/>
              </a:solidFill>
              <a:latin typeface="Rockwell"/>
            </a:endParaRPr>
          </a:p>
        </p:txBody>
      </p:sp>
      <p:grpSp>
        <p:nvGrpSpPr>
          <p:cNvPr id="306" name="Group 5"/>
          <p:cNvGrpSpPr/>
          <p:nvPr/>
        </p:nvGrpSpPr>
        <p:grpSpPr>
          <a:xfrm>
            <a:off x="11401560" y="6229800"/>
            <a:ext cx="456840" cy="456840"/>
            <a:chOff x="11401560" y="6229800"/>
            <a:chExt cx="456840" cy="456840"/>
          </a:xfrm>
        </p:grpSpPr>
        <p:sp>
          <p:nvSpPr>
            <p:cNvPr id="307" name="CustomShape 6"/>
            <p:cNvSpPr/>
            <p:nvPr/>
          </p:nvSpPr>
          <p:spPr>
            <a:xfrm>
              <a:off x="11401560" y="6229800"/>
              <a:ext cx="456840" cy="456840"/>
            </a:xfrm>
            <a:prstGeom prst="ellipse">
              <a:avLst/>
            </a:prstGeom>
            <a:blipFill rotWithShape="0">
              <a:blip r:embed="rId3"/>
              <a:tile/>
            </a:blipFill>
            <a:ln w="25560">
              <a:noFill/>
            </a:ln>
          </p:spPr>
          <p:style>
            <a:lnRef idx="0"/>
            <a:fillRef idx="0"/>
            <a:effectRef idx="0"/>
            <a:fontRef idx="minor"/>
          </p:style>
        </p:sp>
        <p:sp>
          <p:nvSpPr>
            <p:cNvPr id="308" name="CustomShape 7"/>
            <p:cNvSpPr/>
            <p:nvPr/>
          </p:nvSpPr>
          <p:spPr>
            <a:xfrm>
              <a:off x="11431080" y="6258960"/>
              <a:ext cx="398520" cy="398520"/>
            </a:xfrm>
            <a:prstGeom prst="ellipse">
              <a:avLst/>
            </a:prstGeom>
            <a:noFill/>
            <a:ln w="12600">
              <a:solidFill>
                <a:srgbClr val="ffffff"/>
              </a:solidFill>
              <a:round/>
            </a:ln>
          </p:spPr>
          <p:style>
            <a:lnRef idx="0"/>
            <a:fillRef idx="0"/>
            <a:effectRef idx="0"/>
            <a:fontRef idx="minor"/>
          </p:style>
        </p:sp>
      </p:grpSp>
      <p:sp>
        <p:nvSpPr>
          <p:cNvPr id="309" name="CustomShape 8"/>
          <p:cNvSpPr/>
          <p:nvPr/>
        </p:nvSpPr>
        <p:spPr>
          <a:xfrm>
            <a:off x="9370800" y="6870600"/>
            <a:ext cx="2797920" cy="196920"/>
          </a:xfrm>
          <a:prstGeom prst="rect">
            <a:avLst/>
          </a:prstGeom>
          <a:solidFill>
            <a:srgbClr val="000000"/>
          </a:solidFill>
          <a:ln>
            <a:noFill/>
          </a:ln>
        </p:spPr>
        <p:style>
          <a:lnRef idx="0"/>
          <a:fillRef idx="0"/>
          <a:effectRef idx="0"/>
          <a:fontRef idx="minor"/>
        </p:style>
        <p:txBody>
          <a:bodyPr wrap="none" lIns="90000" rIns="90000" tIns="45000" bIns="45000">
            <a:spAutoFit/>
          </a:bodyPr>
          <a:p>
            <a:pPr algn="r">
              <a:lnSpc>
                <a:spcPct val="100000"/>
              </a:lnSpc>
              <a:spcAft>
                <a:spcPts val="601"/>
              </a:spcAft>
            </a:pPr>
            <a:r>
              <a:rPr b="0" lang="de-DE" sz="700" spc="-1" strike="noStrike">
                <a:solidFill>
                  <a:srgbClr val="ffffff"/>
                </a:solidFill>
                <a:latin typeface="Rockwell"/>
              </a:rPr>
              <a:t>"</a:t>
            </a:r>
            <a:r>
              <a:rPr b="0" lang="de-DE" sz="700" spc="-1" strike="noStrike" u="sng">
                <a:solidFill>
                  <a:srgbClr val="cc9900"/>
                </a:solidFill>
                <a:uFillTx/>
                <a:latin typeface="Rockwell"/>
                <a:hlinkClick r:id="rId4"/>
              </a:rPr>
              <a:t>Dieses Foto</a:t>
            </a:r>
            <a:r>
              <a:rPr b="0" lang="de-DE" sz="700" spc="-1" strike="noStrike">
                <a:solidFill>
                  <a:srgbClr val="ffffff"/>
                </a:solidFill>
                <a:latin typeface="Rockwell"/>
              </a:rPr>
              <a:t>" von Unbekannter Autor ist lizenziert gemäß </a:t>
            </a:r>
            <a:r>
              <a:rPr b="0" lang="de-DE" sz="700" spc="-1" strike="noStrike" u="sng">
                <a:solidFill>
                  <a:srgbClr val="cc9900"/>
                </a:solidFill>
                <a:uFillTx/>
                <a:latin typeface="Rockwell"/>
                <a:hlinkClick r:id="rId5"/>
              </a:rPr>
              <a:t>CC BY</a:t>
            </a:r>
            <a:endParaRPr b="0" lang="de-DE" sz="7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0" name="TextShape 1"/>
          <p:cNvSpPr txBox="1"/>
          <p:nvPr/>
        </p:nvSpPr>
        <p:spPr>
          <a:xfrm>
            <a:off x="1069920" y="484560"/>
            <a:ext cx="10058040" cy="1608840"/>
          </a:xfrm>
          <a:prstGeom prst="rect">
            <a:avLst/>
          </a:prstGeom>
          <a:noFill/>
          <a:ln>
            <a:noFill/>
          </a:ln>
        </p:spPr>
        <p:txBody>
          <a:bodyPr anchor="ctr">
            <a:normAutofit/>
          </a:bodyPr>
          <a:p>
            <a:pPr>
              <a:lnSpc>
                <a:spcPct val="90000"/>
              </a:lnSpc>
            </a:pPr>
            <a:r>
              <a:rPr b="0" lang="en-US" sz="5400" spc="-1" strike="noStrike" cap="all">
                <a:solidFill>
                  <a:srgbClr val="000000"/>
                </a:solidFill>
                <a:latin typeface="Rockwell Condensed"/>
              </a:rPr>
              <a:t>Future work</a:t>
            </a:r>
            <a:endParaRPr b="0" lang="en-US" sz="5400" spc="-1" strike="noStrike">
              <a:solidFill>
                <a:srgbClr val="000000"/>
              </a:solidFill>
              <a:latin typeface="Rockwell"/>
            </a:endParaRPr>
          </a:p>
        </p:txBody>
      </p:sp>
      <p:sp>
        <p:nvSpPr>
          <p:cNvPr id="311" name="CustomShape 2"/>
          <p:cNvSpPr/>
          <p:nvPr/>
        </p:nvSpPr>
        <p:spPr>
          <a:xfrm>
            <a:off x="1066680" y="2013120"/>
            <a:ext cx="10058040" cy="80280"/>
          </a:xfrm>
          <a:prstGeom prst="rect">
            <a:avLst/>
          </a:prstGeom>
          <a:blipFill rotWithShape="0">
            <a:blip r:embed="rId1">
              <a:alphaModFix amt="85000"/>
            </a:blip>
            <a:tile/>
          </a:blipFill>
          <a:ln>
            <a:noFill/>
          </a:ln>
        </p:spPr>
        <p:style>
          <a:lnRef idx="2">
            <a:schemeClr val="accent1">
              <a:shade val="50000"/>
            </a:schemeClr>
          </a:lnRef>
          <a:fillRef idx="1">
            <a:schemeClr val="accent1"/>
          </a:fillRef>
          <a:effectRef idx="0">
            <a:schemeClr val="accent1"/>
          </a:effectRef>
          <a:fontRef idx="minor"/>
        </p:style>
      </p:sp>
      <p:graphicFrame>
        <p:nvGraphicFramePr>
          <p:cNvPr id="1" name="Diagram1"/>
          <p:cNvGraphicFramePr/>
          <p:nvPr>
            <p:extLst>
              <p:ext uri="{D42A27DB-BD31-4B8C-83A1-F6EECF244321}">
                <p14:modId xmlns:p14="http://schemas.microsoft.com/office/powerpoint/2010/main" val="1546587859"/>
              </p:ext>
            </p:extLst>
          </p:nvPr>
        </p:nvGraphicFramePr>
        <p:xfrm>
          <a:off x="1069920" y="2385360"/>
          <a:ext cx="10058040" cy="3617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1" name="CustomShape 1"/>
          <p:cNvSpPr/>
          <p:nvPr/>
        </p:nvSpPr>
        <p:spPr>
          <a:xfrm>
            <a:off x="0" y="0"/>
            <a:ext cx="1219140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12" name="TextShape 2"/>
          <p:cNvSpPr txBox="1"/>
          <p:nvPr/>
        </p:nvSpPr>
        <p:spPr>
          <a:xfrm>
            <a:off x="6386400" y="484560"/>
            <a:ext cx="4741560" cy="1971720"/>
          </a:xfrm>
          <a:prstGeom prst="rect">
            <a:avLst/>
          </a:prstGeom>
          <a:noFill/>
          <a:ln>
            <a:noFill/>
          </a:ln>
        </p:spPr>
        <p:txBody>
          <a:bodyPr anchor="ctr">
            <a:normAutofit/>
          </a:bodyPr>
          <a:p>
            <a:pPr>
              <a:lnSpc>
                <a:spcPct val="90000"/>
              </a:lnSpc>
            </a:pPr>
            <a:r>
              <a:rPr b="0" lang="en-US" sz="4800" spc="-1" strike="noStrike" cap="all">
                <a:solidFill>
                  <a:srgbClr val="000000"/>
                </a:solidFill>
                <a:latin typeface="Rockwell Condensed"/>
              </a:rPr>
              <a:t>Die Umsetzung</a:t>
            </a:r>
            <a:endParaRPr b="0" lang="en-US" sz="4800" spc="-1" strike="noStrike">
              <a:solidFill>
                <a:srgbClr val="000000"/>
              </a:solidFill>
              <a:latin typeface="Rockwell"/>
            </a:endParaRPr>
          </a:p>
        </p:txBody>
      </p:sp>
      <p:pic>
        <p:nvPicPr>
          <p:cNvPr id="113" name="Grafik 6" descr="Ein Bild, das Screenshot enthält.&#10;&#10;Beschreibung automatisch generiert."/>
          <p:cNvPicPr/>
          <p:nvPr/>
        </p:nvPicPr>
        <p:blipFill>
          <a:blip r:embed="rId1"/>
          <a:srcRect l="8523" t="0" r="15147" b="0"/>
          <a:stretch/>
        </p:blipFill>
        <p:spPr>
          <a:xfrm>
            <a:off x="0" y="0"/>
            <a:ext cx="6095160" cy="6857640"/>
          </a:xfrm>
          <a:prstGeom prst="rect">
            <a:avLst/>
          </a:prstGeom>
          <a:ln>
            <a:noFill/>
          </a:ln>
        </p:spPr>
      </p:pic>
      <p:sp>
        <p:nvSpPr>
          <p:cNvPr id="114" name="CustomShape 3"/>
          <p:cNvSpPr/>
          <p:nvPr/>
        </p:nvSpPr>
        <p:spPr>
          <a:xfrm>
            <a:off x="0" y="-2520"/>
            <a:ext cx="6095160" cy="6857640"/>
          </a:xfrm>
          <a:custGeom>
            <a:avLst/>
            <a:gdLst/>
            <a:ah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blipFill rotWithShape="0">
            <a:blip r:embed="rId2">
              <a:alphaModFix amt="30000"/>
            </a:blip>
            <a:tile/>
          </a:blipFill>
          <a:ln>
            <a:noFill/>
          </a:ln>
        </p:spPr>
        <p:style>
          <a:lnRef idx="2">
            <a:schemeClr val="accent1">
              <a:shade val="50000"/>
            </a:schemeClr>
          </a:lnRef>
          <a:fillRef idx="1">
            <a:schemeClr val="accent1"/>
          </a:fillRef>
          <a:effectRef idx="0">
            <a:schemeClr val="accent1"/>
          </a:effectRef>
          <a:fontRef idx="minor"/>
        </p:style>
      </p:sp>
      <p:sp>
        <p:nvSpPr>
          <p:cNvPr id="115" name="TextShape 4"/>
          <p:cNvSpPr txBox="1"/>
          <p:nvPr/>
        </p:nvSpPr>
        <p:spPr>
          <a:xfrm>
            <a:off x="6386400" y="2456640"/>
            <a:ext cx="4741560" cy="3715200"/>
          </a:xfrm>
          <a:prstGeom prst="rect">
            <a:avLst/>
          </a:prstGeom>
          <a:noFill/>
          <a:ln>
            <a:noFill/>
          </a:ln>
        </p:spPr>
        <p:txBody>
          <a:bodyPr>
            <a:normAutofit/>
          </a:bodyPr>
          <a:p>
            <a:pPr marL="182880" indent="-18252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rPr>
              <a:t>Wie kann man Stimme, Sprache und Körpersprache analysieren?</a:t>
            </a:r>
            <a:endParaRPr b="0" lang="en-US" sz="2000" spc="-1" strike="noStrike">
              <a:solidFill>
                <a:srgbClr val="000000"/>
              </a:solidFill>
              <a:latin typeface="Rockwell"/>
            </a:endParaRPr>
          </a:p>
          <a:p>
            <a:pPr>
              <a:lnSpc>
                <a:spcPct val="90000"/>
              </a:lnSpc>
              <a:spcBef>
                <a:spcPts val="1199"/>
              </a:spcBef>
            </a:pPr>
            <a:endParaRPr b="0" lang="en-US" sz="2000" spc="-1" strike="noStrike">
              <a:solidFill>
                <a:srgbClr val="000000"/>
              </a:solidFill>
              <a:latin typeface="Rockwell"/>
            </a:endParaRPr>
          </a:p>
          <a:p>
            <a:pPr marL="182880" indent="-18252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rPr>
              <a:t>Posenerkennung</a:t>
            </a:r>
            <a:r>
              <a:rPr b="0" lang="en-US" sz="2000" spc="-1" strike="noStrike">
                <a:solidFill>
                  <a:srgbClr val="000000"/>
                </a:solidFill>
                <a:latin typeface="Rockwell"/>
                <a:ea typeface="Rockwell"/>
              </a:rPr>
              <a:t> durch POSENET</a:t>
            </a:r>
            <a:endParaRPr b="0" lang="en-US" sz="2000" spc="-1" strike="noStrike">
              <a:solidFill>
                <a:srgbClr val="000000"/>
              </a:solidFill>
              <a:latin typeface="Rockwell"/>
            </a:endParaRPr>
          </a:p>
          <a:p>
            <a:pPr marL="182880" indent="-18252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ea typeface="Rockwell"/>
              </a:rPr>
              <a:t>Sprachenerkennung</a:t>
            </a:r>
            <a:endParaRPr b="0" lang="en-US" sz="2000" spc="-1" strike="noStrike">
              <a:solidFill>
                <a:srgbClr val="000000"/>
              </a:solidFill>
              <a:latin typeface="Rockwell"/>
            </a:endParaRPr>
          </a:p>
          <a:p>
            <a:pPr marL="182880" indent="-18252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ea typeface="Rockwell"/>
              </a:rPr>
              <a:t>Phonetische Merkmale durch PRAAT</a:t>
            </a:r>
            <a:endParaRPr b="0" lang="en-US" sz="2000" spc="-1" strike="noStrike">
              <a:solidFill>
                <a:srgbClr val="000000"/>
              </a:solidFill>
              <a:latin typeface="Rockwell"/>
            </a:endParaRPr>
          </a:p>
        </p:txBody>
      </p:sp>
      <p:grpSp>
        <p:nvGrpSpPr>
          <p:cNvPr id="116" name="Group 5"/>
          <p:cNvGrpSpPr/>
          <p:nvPr/>
        </p:nvGrpSpPr>
        <p:grpSpPr>
          <a:xfrm>
            <a:off x="11401560" y="6229800"/>
            <a:ext cx="456840" cy="456840"/>
            <a:chOff x="11401560" y="6229800"/>
            <a:chExt cx="456840" cy="456840"/>
          </a:xfrm>
        </p:grpSpPr>
        <p:sp>
          <p:nvSpPr>
            <p:cNvPr id="117" name="CustomShape 6"/>
            <p:cNvSpPr/>
            <p:nvPr/>
          </p:nvSpPr>
          <p:spPr>
            <a:xfrm>
              <a:off x="11401560" y="6229800"/>
              <a:ext cx="456840" cy="456840"/>
            </a:xfrm>
            <a:prstGeom prst="ellipse">
              <a:avLst/>
            </a:prstGeom>
            <a:blipFill rotWithShape="0">
              <a:blip r:embed="rId3"/>
              <a:tile/>
            </a:blipFill>
            <a:ln w="25560">
              <a:noFill/>
            </a:ln>
          </p:spPr>
          <p:style>
            <a:lnRef idx="0"/>
            <a:fillRef idx="0"/>
            <a:effectRef idx="0"/>
            <a:fontRef idx="minor"/>
          </p:style>
        </p:sp>
        <p:sp>
          <p:nvSpPr>
            <p:cNvPr id="118" name="CustomShape 7"/>
            <p:cNvSpPr/>
            <p:nvPr/>
          </p:nvSpPr>
          <p:spPr>
            <a:xfrm>
              <a:off x="11431080" y="6258960"/>
              <a:ext cx="398520" cy="398520"/>
            </a:xfrm>
            <a:prstGeom prst="ellipse">
              <a:avLst/>
            </a:prstGeom>
            <a:noFill/>
            <a:ln w="12600">
              <a:solidFill>
                <a:srgbClr val="ffffff"/>
              </a:solidFill>
              <a:round/>
            </a:ln>
          </p:spPr>
          <p:style>
            <a:lnRef idx="0"/>
            <a:fillRef idx="0"/>
            <a:effectRef idx="0"/>
            <a:fontRef idx="minor"/>
          </p:style>
        </p:sp>
      </p:grpSp>
      <p:sp>
        <p:nvSpPr>
          <p:cNvPr id="119" name="CustomShape 8"/>
          <p:cNvSpPr/>
          <p:nvPr/>
        </p:nvSpPr>
        <p:spPr>
          <a:xfrm>
            <a:off x="9370800" y="6870600"/>
            <a:ext cx="2797920" cy="196920"/>
          </a:xfrm>
          <a:prstGeom prst="rect">
            <a:avLst/>
          </a:prstGeom>
          <a:solidFill>
            <a:srgbClr val="000000"/>
          </a:solidFill>
          <a:ln>
            <a:noFill/>
          </a:ln>
        </p:spPr>
        <p:style>
          <a:lnRef idx="0"/>
          <a:fillRef idx="0"/>
          <a:effectRef idx="0"/>
          <a:fontRef idx="minor"/>
        </p:style>
        <p:txBody>
          <a:bodyPr wrap="none" lIns="90000" rIns="90000" tIns="45000" bIns="45000">
            <a:spAutoFit/>
          </a:bodyPr>
          <a:p>
            <a:pPr algn="r">
              <a:lnSpc>
                <a:spcPct val="100000"/>
              </a:lnSpc>
              <a:spcAft>
                <a:spcPts val="601"/>
              </a:spcAft>
            </a:pPr>
            <a:r>
              <a:rPr b="0" lang="de-DE" sz="700" spc="-1" strike="noStrike">
                <a:solidFill>
                  <a:srgbClr val="ffffff"/>
                </a:solidFill>
                <a:latin typeface="Rockwell"/>
              </a:rPr>
              <a:t>"</a:t>
            </a:r>
            <a:r>
              <a:rPr b="0" lang="de-DE" sz="700" spc="-1" strike="noStrike" u="sng">
                <a:solidFill>
                  <a:srgbClr val="cc9900"/>
                </a:solidFill>
                <a:uFillTx/>
                <a:latin typeface="Rockwell"/>
                <a:hlinkClick r:id="rId4"/>
              </a:rPr>
              <a:t>Dieses Foto</a:t>
            </a:r>
            <a:r>
              <a:rPr b="0" lang="de-DE" sz="700" spc="-1" strike="noStrike">
                <a:solidFill>
                  <a:srgbClr val="ffffff"/>
                </a:solidFill>
                <a:latin typeface="Rockwell"/>
              </a:rPr>
              <a:t>" von Unbekannter Autor ist lizenziert gemäß </a:t>
            </a:r>
            <a:r>
              <a:rPr b="0" lang="de-DE" sz="700" spc="-1" strike="noStrike" u="sng">
                <a:solidFill>
                  <a:srgbClr val="cc9900"/>
                </a:solidFill>
                <a:uFillTx/>
                <a:latin typeface="Rockwell"/>
                <a:hlinkClick r:id="rId5"/>
              </a:rPr>
              <a:t>CC BY</a:t>
            </a:r>
            <a:endParaRPr b="0" lang="de-DE" sz="700" spc="-1" strike="noStrike">
              <a:latin typeface="Arial"/>
            </a:endParaRPr>
          </a:p>
        </p:txBody>
      </p:sp>
      <p:sp>
        <p:nvSpPr>
          <p:cNvPr id="120" name="CustomShape 9"/>
          <p:cNvSpPr/>
          <p:nvPr/>
        </p:nvSpPr>
        <p:spPr>
          <a:xfrm>
            <a:off x="6259320" y="6870600"/>
            <a:ext cx="3045960" cy="196920"/>
          </a:xfrm>
          <a:prstGeom prst="rect">
            <a:avLst/>
          </a:prstGeom>
          <a:solidFill>
            <a:srgbClr val="000000"/>
          </a:solidFill>
          <a:ln>
            <a:noFill/>
          </a:ln>
        </p:spPr>
        <p:style>
          <a:lnRef idx="0"/>
          <a:fillRef idx="0"/>
          <a:effectRef idx="0"/>
          <a:fontRef idx="minor"/>
        </p:style>
        <p:txBody>
          <a:bodyPr wrap="none" lIns="90000" rIns="90000" tIns="45000" bIns="45000">
            <a:spAutoFit/>
          </a:bodyPr>
          <a:p>
            <a:pPr algn="r">
              <a:lnSpc>
                <a:spcPct val="100000"/>
              </a:lnSpc>
              <a:spcAft>
                <a:spcPts val="601"/>
              </a:spcAft>
            </a:pPr>
            <a:r>
              <a:rPr b="0" lang="de-DE" sz="700" spc="-1" strike="noStrike" u="sng">
                <a:solidFill>
                  <a:srgbClr val="cc9900"/>
                </a:solidFill>
                <a:uFillTx/>
                <a:latin typeface="Rockwell"/>
                <a:hlinkClick r:id="rId6"/>
              </a:rPr>
              <a:t>Dieses Foto</a:t>
            </a:r>
            <a:r>
              <a:rPr b="0" lang="de-DE" sz="700" spc="-1" strike="noStrike">
                <a:solidFill>
                  <a:srgbClr val="ffffff"/>
                </a:solidFill>
                <a:latin typeface="Rockwell"/>
              </a:rPr>
              <a:t> von "Unbekannter Autor" ist lizenziert unter </a:t>
            </a:r>
            <a:r>
              <a:rPr b="0" lang="de-DE" sz="700" spc="-1" strike="noStrike" u="sng">
                <a:solidFill>
                  <a:srgbClr val="cc9900"/>
                </a:solidFill>
                <a:uFillTx/>
                <a:latin typeface="Rockwell"/>
                <a:hlinkClick r:id="rId7"/>
              </a:rPr>
              <a:t>CC BY-SA-NC</a:t>
            </a:r>
            <a:r>
              <a:rPr b="0" lang="de-DE" sz="700" spc="-1" strike="noStrike">
                <a:solidFill>
                  <a:srgbClr val="ffffff"/>
                </a:solidFill>
                <a:latin typeface="Rockwell"/>
              </a:rPr>
              <a:t>.</a:t>
            </a:r>
            <a:endParaRPr b="0" lang="de-DE" sz="7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96464"/>
        </a:solidFill>
      </p:bgPr>
    </p:bg>
    <p:spTree>
      <p:nvGrpSpPr>
        <p:cNvPr id="1" name=""/>
        <p:cNvGrpSpPr/>
        <p:nvPr/>
      </p:nvGrpSpPr>
      <p:grpSpPr>
        <a:xfrm>
          <a:off x="0" y="0"/>
          <a:ext cx="0" cy="0"/>
          <a:chOff x="0" y="0"/>
          <a:chExt cx="0" cy="0"/>
        </a:xfrm>
      </p:grpSpPr>
      <p:sp>
        <p:nvSpPr>
          <p:cNvPr id="121" name="CustomShape 1"/>
          <p:cNvSpPr/>
          <p:nvPr/>
        </p:nvSpPr>
        <p:spPr>
          <a:xfrm>
            <a:off x="0" y="0"/>
            <a:ext cx="1219140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22" name="TextShape 2"/>
          <p:cNvSpPr txBox="1"/>
          <p:nvPr/>
        </p:nvSpPr>
        <p:spPr>
          <a:xfrm>
            <a:off x="6608520" y="-147960"/>
            <a:ext cx="4919760" cy="2021040"/>
          </a:xfrm>
          <a:prstGeom prst="rect">
            <a:avLst/>
          </a:prstGeom>
          <a:noFill/>
          <a:ln>
            <a:noFill/>
          </a:ln>
        </p:spPr>
        <p:txBody>
          <a:bodyPr anchor="ctr">
            <a:normAutofit/>
          </a:bodyPr>
          <a:p>
            <a:pPr>
              <a:lnSpc>
                <a:spcPct val="90000"/>
              </a:lnSpc>
            </a:pPr>
            <a:r>
              <a:rPr b="0" lang="en-US" sz="5400" spc="-1" strike="noStrike" cap="all">
                <a:solidFill>
                  <a:srgbClr val="ffffff"/>
                </a:solidFill>
                <a:latin typeface="Rockwell Condensed"/>
              </a:rPr>
              <a:t>PosenErkennung</a:t>
            </a:r>
            <a:endParaRPr b="0" lang="en-US" sz="5400" spc="-1" strike="noStrike">
              <a:solidFill>
                <a:srgbClr val="000000"/>
              </a:solidFill>
              <a:latin typeface="Rockwell"/>
            </a:endParaRPr>
          </a:p>
        </p:txBody>
      </p:sp>
      <p:sp>
        <p:nvSpPr>
          <p:cNvPr id="123" name="CustomShape 3"/>
          <p:cNvSpPr/>
          <p:nvPr/>
        </p:nvSpPr>
        <p:spPr>
          <a:xfrm>
            <a:off x="0" y="0"/>
            <a:ext cx="5859000" cy="6857640"/>
          </a:xfrm>
          <a:custGeom>
            <a:avLst/>
            <a:gdLst/>
            <a:ah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p:style>
      </p:sp>
      <p:pic>
        <p:nvPicPr>
          <p:cNvPr id="124" name="Picture 7" descr=""/>
          <p:cNvPicPr/>
          <p:nvPr/>
        </p:nvPicPr>
        <p:blipFill>
          <a:blip r:embed="rId1"/>
          <a:srcRect l="0" t="1559" r="0" b="337"/>
          <a:stretch/>
        </p:blipFill>
        <p:spPr>
          <a:xfrm>
            <a:off x="-114840" y="-143640"/>
            <a:ext cx="6095160" cy="6857640"/>
          </a:xfrm>
          <a:prstGeom prst="rect">
            <a:avLst/>
          </a:prstGeom>
          <a:ln>
            <a:noFill/>
          </a:ln>
        </p:spPr>
      </p:pic>
      <p:sp>
        <p:nvSpPr>
          <p:cNvPr id="125" name="TextShape 4"/>
          <p:cNvSpPr txBox="1"/>
          <p:nvPr/>
        </p:nvSpPr>
        <p:spPr>
          <a:xfrm>
            <a:off x="6550920" y="2064960"/>
            <a:ext cx="4919760" cy="4653360"/>
          </a:xfrm>
          <a:prstGeom prst="rect">
            <a:avLst/>
          </a:prstGeom>
          <a:noFill/>
          <a:ln>
            <a:noFill/>
          </a:ln>
        </p:spPr>
        <p:txBody>
          <a:bodyPr>
            <a:normAutofit/>
          </a:bodyPr>
          <a:p>
            <a:pPr marL="182880" indent="-182520">
              <a:lnSpc>
                <a:spcPct val="90000"/>
              </a:lnSpc>
              <a:spcBef>
                <a:spcPts val="1199"/>
              </a:spcBef>
              <a:buClr>
                <a:srgbClr val="9e3611"/>
              </a:buClr>
              <a:buSzPct val="85000"/>
              <a:buFont typeface="Wingdings" charset="2"/>
              <a:buChar char=""/>
            </a:pPr>
            <a:r>
              <a:rPr b="0" lang="en-US" sz="2000" spc="-1" strike="noStrike">
                <a:solidFill>
                  <a:srgbClr val="ffffff"/>
                </a:solidFill>
                <a:latin typeface="Rockwell"/>
              </a:rPr>
              <a:t>Posenet lokalisiert Punkte (Augen, Schultern etc.) </a:t>
            </a:r>
            <a:endParaRPr b="0" lang="en-US" sz="2000" spc="-1" strike="noStrike">
              <a:solidFill>
                <a:srgbClr val="000000"/>
              </a:solidFill>
              <a:latin typeface="Rockwell"/>
            </a:endParaRPr>
          </a:p>
          <a:p>
            <a:pPr marL="182880" indent="-182520">
              <a:lnSpc>
                <a:spcPct val="90000"/>
              </a:lnSpc>
              <a:spcBef>
                <a:spcPts val="1199"/>
              </a:spcBef>
              <a:buClr>
                <a:srgbClr val="9e3611"/>
              </a:buClr>
              <a:buSzPct val="85000"/>
              <a:buFont typeface="Wingdings" charset="2"/>
              <a:buChar char=""/>
            </a:pPr>
            <a:r>
              <a:rPr b="0" lang="en-US" sz="2000" spc="-1" strike="noStrike">
                <a:solidFill>
                  <a:srgbClr val="ffffff"/>
                </a:solidFill>
                <a:latin typeface="Rockwell"/>
              </a:rPr>
              <a:t>Koordinaten werden transformiert: Nase als Ursprung, Beträge werden normalisiert</a:t>
            </a:r>
            <a:endParaRPr b="0" lang="en-US" sz="2000" spc="-1" strike="noStrike">
              <a:solidFill>
                <a:srgbClr val="000000"/>
              </a:solidFill>
              <a:latin typeface="Rockwell"/>
            </a:endParaRPr>
          </a:p>
          <a:p>
            <a:pPr marL="182880" indent="-182520">
              <a:lnSpc>
                <a:spcPct val="90000"/>
              </a:lnSpc>
              <a:spcBef>
                <a:spcPts val="1199"/>
              </a:spcBef>
              <a:buClr>
                <a:srgbClr val="9e3611"/>
              </a:buClr>
              <a:buSzPct val="85000"/>
              <a:buFont typeface="Wingdings" charset="2"/>
              <a:buChar char=""/>
            </a:pPr>
            <a:r>
              <a:rPr b="0" lang="en-US" sz="2000" spc="-1" strike="noStrike">
                <a:solidFill>
                  <a:srgbClr val="ffffff"/>
                </a:solidFill>
                <a:latin typeface="Rockwell"/>
              </a:rPr>
              <a:t>Die Koordinaten werden mit hardgecodeten Mustern verglichen, um best. Posen zu erkennen</a:t>
            </a:r>
            <a:endParaRPr b="0" lang="en-US" sz="2000" spc="-1" strike="noStrike">
              <a:solidFill>
                <a:srgbClr val="000000"/>
              </a:solidFill>
              <a:latin typeface="Rockwell"/>
            </a:endParaRPr>
          </a:p>
          <a:p>
            <a:pPr marL="182880" indent="-182520">
              <a:lnSpc>
                <a:spcPct val="90000"/>
              </a:lnSpc>
              <a:spcBef>
                <a:spcPts val="1199"/>
              </a:spcBef>
              <a:buClr>
                <a:srgbClr val="9e3611"/>
              </a:buClr>
              <a:buSzPct val="85000"/>
              <a:buFont typeface="Wingdings" charset="2"/>
              <a:buChar char=""/>
            </a:pPr>
            <a:r>
              <a:rPr b="0" lang="en-US" sz="2000" spc="-1" strike="noStrike">
                <a:solidFill>
                  <a:srgbClr val="ffffff"/>
                </a:solidFill>
                <a:latin typeface="Rockwell"/>
              </a:rPr>
              <a:t>Ziel: Robustheit gegen Kameradistanz</a:t>
            </a:r>
            <a:endParaRPr b="0" lang="en-US" sz="2000" spc="-1" strike="noStrike">
              <a:solidFill>
                <a:srgbClr val="000000"/>
              </a:solidFill>
              <a:latin typeface="Rockwell"/>
            </a:endParaRPr>
          </a:p>
        </p:txBody>
      </p:sp>
      <p:sp>
        <p:nvSpPr>
          <p:cNvPr id="126" name="CustomShape 5"/>
          <p:cNvSpPr/>
          <p:nvPr/>
        </p:nvSpPr>
        <p:spPr>
          <a:xfrm>
            <a:off x="9370800" y="6870600"/>
            <a:ext cx="2797920" cy="196920"/>
          </a:xfrm>
          <a:prstGeom prst="rect">
            <a:avLst/>
          </a:prstGeom>
          <a:solidFill>
            <a:srgbClr val="000000"/>
          </a:solidFill>
          <a:ln>
            <a:noFill/>
          </a:ln>
        </p:spPr>
        <p:style>
          <a:lnRef idx="0"/>
          <a:fillRef idx="0"/>
          <a:effectRef idx="0"/>
          <a:fontRef idx="minor"/>
        </p:style>
        <p:txBody>
          <a:bodyPr wrap="none" lIns="90000" rIns="90000" tIns="45000" bIns="45000">
            <a:spAutoFit/>
          </a:bodyPr>
          <a:p>
            <a:pPr algn="r">
              <a:lnSpc>
                <a:spcPct val="100000"/>
              </a:lnSpc>
              <a:spcAft>
                <a:spcPts val="601"/>
              </a:spcAft>
            </a:pPr>
            <a:r>
              <a:rPr b="0" lang="de-DE" sz="700" spc="-1" strike="noStrike">
                <a:solidFill>
                  <a:srgbClr val="ffffff"/>
                </a:solidFill>
                <a:latin typeface="Rockwell"/>
              </a:rPr>
              <a:t>"</a:t>
            </a:r>
            <a:r>
              <a:rPr b="0" lang="de-DE" sz="700" spc="-1" strike="noStrike" u="sng">
                <a:solidFill>
                  <a:srgbClr val="cc9900"/>
                </a:solidFill>
                <a:uFillTx/>
                <a:latin typeface="Rockwell"/>
                <a:hlinkClick r:id="rId2"/>
              </a:rPr>
              <a:t>Dieses Foto</a:t>
            </a:r>
            <a:r>
              <a:rPr b="0" lang="de-DE" sz="700" spc="-1" strike="noStrike">
                <a:solidFill>
                  <a:srgbClr val="ffffff"/>
                </a:solidFill>
                <a:latin typeface="Rockwell"/>
              </a:rPr>
              <a:t>" von Unbekannter Autor ist lizenziert gemäß </a:t>
            </a:r>
            <a:r>
              <a:rPr b="0" lang="de-DE" sz="700" spc="-1" strike="noStrike" u="sng">
                <a:solidFill>
                  <a:srgbClr val="cc9900"/>
                </a:solidFill>
                <a:uFillTx/>
                <a:latin typeface="Rockwell"/>
                <a:hlinkClick r:id="rId3"/>
              </a:rPr>
              <a:t>CC BY</a:t>
            </a:r>
            <a:endParaRPr b="0" lang="de-DE" sz="7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7"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28" name="CustomShape 2"/>
          <p:cNvSpPr/>
          <p:nvPr/>
        </p:nvSpPr>
        <p:spPr>
          <a:xfrm>
            <a:off x="984600" y="464040"/>
            <a:ext cx="10222560" cy="80280"/>
          </a:xfrm>
          <a:prstGeom prst="rect">
            <a:avLst/>
          </a:prstGeom>
          <a:blipFill rotWithShape="0">
            <a:blip r:embed="rId1">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129" name="CustomShape 3"/>
          <p:cNvSpPr/>
          <p:nvPr/>
        </p:nvSpPr>
        <p:spPr>
          <a:xfrm>
            <a:off x="984600" y="601920"/>
            <a:ext cx="10222560" cy="1385640"/>
          </a:xfrm>
          <a:prstGeom prst="rect">
            <a:avLst/>
          </a:prstGeom>
          <a:blipFill rotWithShape="0">
            <a:blip r:embed="rId2">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130" name="CustomShape 4"/>
          <p:cNvSpPr/>
          <p:nvPr/>
        </p:nvSpPr>
        <p:spPr>
          <a:xfrm>
            <a:off x="984600" y="2038680"/>
            <a:ext cx="10222560" cy="80280"/>
          </a:xfrm>
          <a:prstGeom prst="rect">
            <a:avLst/>
          </a:prstGeom>
          <a:blipFill rotWithShape="0">
            <a:blip r:embed="rId3">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131" name="TextShape 5"/>
          <p:cNvSpPr txBox="1"/>
          <p:nvPr/>
        </p:nvSpPr>
        <p:spPr>
          <a:xfrm>
            <a:off x="1069920" y="484560"/>
            <a:ext cx="10058040" cy="1608840"/>
          </a:xfrm>
          <a:prstGeom prst="rect">
            <a:avLst/>
          </a:prstGeom>
          <a:noFill/>
          <a:ln>
            <a:noFill/>
          </a:ln>
        </p:spPr>
        <p:txBody>
          <a:bodyPr anchor="ctr">
            <a:normAutofit/>
          </a:bodyPr>
          <a:p>
            <a:pPr>
              <a:lnSpc>
                <a:spcPct val="90000"/>
              </a:lnSpc>
            </a:pPr>
            <a:r>
              <a:rPr b="0" lang="en-US" sz="5400" spc="-1" strike="noStrike" cap="all">
                <a:solidFill>
                  <a:srgbClr val="000000"/>
                </a:solidFill>
                <a:latin typeface="Rockwell Condensed"/>
              </a:rPr>
              <a:t>Posenerkennung</a:t>
            </a:r>
            <a:endParaRPr b="0" lang="en-US" sz="5400" spc="-1" strike="noStrike">
              <a:solidFill>
                <a:srgbClr val="000000"/>
              </a:solidFill>
              <a:latin typeface="Rockwell"/>
            </a:endParaRPr>
          </a:p>
        </p:txBody>
      </p:sp>
      <p:sp>
        <p:nvSpPr>
          <p:cNvPr id="132" name="TextShape 6"/>
          <p:cNvSpPr txBox="1"/>
          <p:nvPr/>
        </p:nvSpPr>
        <p:spPr>
          <a:xfrm>
            <a:off x="1069920" y="2320560"/>
            <a:ext cx="10058040" cy="3851280"/>
          </a:xfrm>
          <a:prstGeom prst="rect">
            <a:avLst/>
          </a:prstGeom>
          <a:noFill/>
          <a:ln>
            <a:noFill/>
          </a:ln>
        </p:spPr>
        <p:txBody>
          <a:bodyPr>
            <a:normAutofit fontScale="97000"/>
          </a:bodyPr>
          <a:p>
            <a:pPr marL="182880" indent="-18252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rPr>
              <a:t>Pro Pose 6-8 Unterkriterien: Intervalle für Abstände und Winkel</a:t>
            </a:r>
            <a:endParaRPr b="0" lang="en-US" sz="2000" spc="-1" strike="noStrike">
              <a:solidFill>
                <a:srgbClr val="000000"/>
              </a:solidFill>
              <a:latin typeface="Rockwell"/>
            </a:endParaRPr>
          </a:p>
          <a:p>
            <a:pPr marL="182880" indent="-18252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rPr>
              <a:t>Winkel besser geeignet weil robust gegen Distanz zur Kamera</a:t>
            </a:r>
            <a:endParaRPr b="0" lang="en-US" sz="2000" spc="-1" strike="noStrike">
              <a:solidFill>
                <a:srgbClr val="000000"/>
              </a:solidFill>
              <a:latin typeface="Rockwell"/>
            </a:endParaRPr>
          </a:p>
          <a:p>
            <a:pPr marL="182880" indent="-18252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rPr>
              <a:t>Beispiel:</a:t>
            </a:r>
            <a:endParaRPr b="0" lang="en-US" sz="2000" spc="-1" strike="noStrike">
              <a:solidFill>
                <a:srgbClr val="000000"/>
              </a:solidFill>
              <a:latin typeface="Rockwell"/>
            </a:endParaRPr>
          </a:p>
          <a:p>
            <a:pPr lvl="1" marL="457200" indent="-182520">
              <a:lnSpc>
                <a:spcPct val="90000"/>
              </a:lnSpc>
              <a:spcBef>
                <a:spcPts val="400"/>
              </a:spcBef>
              <a:buClr>
                <a:srgbClr val="9e3611"/>
              </a:buClr>
              <a:buSzPct val="85000"/>
              <a:buFont typeface="Wingdings" charset="2"/>
              <a:buChar char=""/>
            </a:pPr>
            <a:r>
              <a:rPr b="0" lang="en-US" sz="1800" spc="-1" strike="noStrike">
                <a:solidFill>
                  <a:srgbClr val="000000"/>
                </a:solidFill>
                <a:latin typeface="Rockwell"/>
              </a:rPr>
              <a:t>Ellebogenwinkel zwischen 70° und 110°</a:t>
            </a:r>
            <a:endParaRPr b="0" lang="en-US" sz="1800" spc="-1" strike="noStrike">
              <a:solidFill>
                <a:srgbClr val="000000"/>
              </a:solidFill>
              <a:latin typeface="Rockwell"/>
            </a:endParaRPr>
          </a:p>
          <a:p>
            <a:pPr lvl="1" marL="457200" indent="-182520">
              <a:lnSpc>
                <a:spcPct val="90000"/>
              </a:lnSpc>
              <a:spcBef>
                <a:spcPts val="400"/>
              </a:spcBef>
              <a:buClr>
                <a:srgbClr val="9e3611"/>
              </a:buClr>
              <a:buSzPct val="85000"/>
              <a:buFont typeface="Wingdings" charset="2"/>
              <a:buChar char=""/>
            </a:pPr>
            <a:r>
              <a:rPr b="0" lang="en-US" sz="1800" spc="-1" strike="noStrike">
                <a:solidFill>
                  <a:srgbClr val="000000"/>
                </a:solidFill>
                <a:latin typeface="Rockwell"/>
              </a:rPr>
              <a:t>Schulterwinkel kleiner als 90°</a:t>
            </a:r>
            <a:endParaRPr b="0" lang="en-US" sz="1800" spc="-1" strike="noStrike">
              <a:solidFill>
                <a:srgbClr val="000000"/>
              </a:solidFill>
              <a:latin typeface="Rockwell"/>
            </a:endParaRPr>
          </a:p>
          <a:p>
            <a:pPr lvl="1" marL="457200" indent="-182520">
              <a:lnSpc>
                <a:spcPct val="90000"/>
              </a:lnSpc>
              <a:spcBef>
                <a:spcPts val="400"/>
              </a:spcBef>
              <a:spcAft>
                <a:spcPts val="201"/>
              </a:spcAft>
              <a:buClr>
                <a:srgbClr val="9e3611"/>
              </a:buClr>
              <a:buSzPct val="85000"/>
              <a:buFont typeface="Wingdings" charset="2"/>
              <a:buChar char=""/>
            </a:pPr>
            <a:r>
              <a:rPr b="0" lang="en-US" sz="1800" spc="-1" strike="noStrike">
                <a:solidFill>
                  <a:srgbClr val="000000"/>
                </a:solidFill>
                <a:latin typeface="Rockwell"/>
              </a:rPr>
              <a:t>Handgelenke zwischen Ellbogen und Hüfte (bzgl. X)</a:t>
            </a:r>
            <a:endParaRPr b="0" lang="en-US" sz="1800" spc="-1" strike="noStrike">
              <a:solidFill>
                <a:srgbClr val="000000"/>
              </a:solidFill>
              <a:latin typeface="Rockwell"/>
            </a:endParaRPr>
          </a:p>
          <a:p>
            <a:pPr lvl="1" marL="457200" indent="-182520">
              <a:lnSpc>
                <a:spcPct val="90000"/>
              </a:lnSpc>
              <a:spcBef>
                <a:spcPts val="400"/>
              </a:spcBef>
              <a:spcAft>
                <a:spcPts val="201"/>
              </a:spcAft>
              <a:buClr>
                <a:srgbClr val="9e3611"/>
              </a:buClr>
              <a:buSzPct val="85000"/>
              <a:buFont typeface="Wingdings" charset="2"/>
              <a:buChar char=""/>
            </a:pPr>
            <a:r>
              <a:rPr b="0" lang="en-US" sz="1800" spc="-1" strike="noStrike">
                <a:solidFill>
                  <a:srgbClr val="000000"/>
                </a:solidFill>
                <a:latin typeface="Rockwell"/>
              </a:rPr>
              <a:t>Distanz Handgelenk - Hüftknochen kleiner als 1,5 Augenabstände</a:t>
            </a:r>
            <a:endParaRPr b="0" lang="en-US" sz="1800" spc="-1" strike="noStrike">
              <a:solidFill>
                <a:srgbClr val="000000"/>
              </a:solidFill>
              <a:latin typeface="Rockwell"/>
            </a:endParaRPr>
          </a:p>
          <a:p>
            <a:pPr lvl="1" marL="457200" indent="-182520">
              <a:lnSpc>
                <a:spcPct val="90000"/>
              </a:lnSpc>
              <a:spcBef>
                <a:spcPts val="400"/>
              </a:spcBef>
              <a:spcAft>
                <a:spcPts val="201"/>
              </a:spcAft>
              <a:buClr>
                <a:srgbClr val="9e3611"/>
              </a:buClr>
              <a:buSzPct val="85000"/>
              <a:buFont typeface="Wingdings" charset="2"/>
              <a:buChar char=""/>
            </a:pPr>
            <a:r>
              <a:rPr b="0" lang="en-US" sz="1800" spc="-1" strike="noStrike">
                <a:solidFill>
                  <a:srgbClr val="000000"/>
                </a:solidFill>
                <a:latin typeface="Rockwell"/>
              </a:rPr>
              <a:t>Usw.</a:t>
            </a:r>
            <a:endParaRPr b="0" lang="en-US" sz="1800" spc="-1" strike="noStrike">
              <a:solidFill>
                <a:srgbClr val="000000"/>
              </a:solidFill>
              <a:latin typeface="Rockwell"/>
            </a:endParaRPr>
          </a:p>
          <a:p>
            <a:endParaRPr b="0" lang="en-US" sz="1800" spc="-1" strike="noStrike">
              <a:solidFill>
                <a:srgbClr val="000000"/>
              </a:solidFill>
              <a:latin typeface="Rockwell"/>
            </a:endParaRPr>
          </a:p>
          <a:p>
            <a:pPr marL="182880" indent="-182520">
              <a:lnSpc>
                <a:spcPct val="90000"/>
              </a:lnSpc>
              <a:spcBef>
                <a:spcPts val="1199"/>
              </a:spcBef>
              <a:spcAft>
                <a:spcPts val="201"/>
              </a:spcAft>
              <a:buClr>
                <a:srgbClr val="9e3611"/>
              </a:buClr>
              <a:buSzPct val="85000"/>
              <a:buFont typeface="Wingdings" charset="2"/>
              <a:buChar char=""/>
            </a:pPr>
            <a:r>
              <a:rPr b="0" lang="en-US" sz="2000" spc="-1" strike="noStrike">
                <a:solidFill>
                  <a:srgbClr val="000000"/>
                </a:solidFill>
                <a:latin typeface="Rockwell"/>
              </a:rPr>
              <a:t>Einstellen der Grenzwerte geschah experimentell vor der Kamera</a:t>
            </a:r>
            <a:endParaRPr b="0" lang="en-US" sz="2000" spc="-1" strike="noStrike">
              <a:solidFill>
                <a:srgbClr val="000000"/>
              </a:solidFill>
              <a:latin typeface="Rockwell"/>
            </a:endParaRPr>
          </a:p>
          <a:p>
            <a:pPr lvl="1" marL="457200" indent="-182520">
              <a:lnSpc>
                <a:spcPct val="90000"/>
              </a:lnSpc>
              <a:spcBef>
                <a:spcPts val="400"/>
              </a:spcBef>
              <a:spcAft>
                <a:spcPts val="201"/>
              </a:spcAft>
              <a:buClr>
                <a:srgbClr val="9e3611"/>
              </a:buClr>
              <a:buSzPct val="85000"/>
              <a:buFont typeface="Wingdings" charset="2"/>
              <a:buChar char=""/>
            </a:pPr>
            <a:r>
              <a:rPr b="0" lang="en-US" sz="1800" spc="-1" strike="noStrike">
                <a:solidFill>
                  <a:srgbClr val="000000"/>
                </a:solidFill>
                <a:latin typeface="Rockwell"/>
              </a:rPr>
              <a:t>Distanz zur Kamera etwa 1m</a:t>
            </a:r>
            <a:endParaRPr b="0" lang="en-US" sz="1800" spc="-1" strike="noStrike">
              <a:solidFill>
                <a:srgbClr val="000000"/>
              </a:solidFill>
              <a:latin typeface="Rockwell"/>
            </a:endParaRPr>
          </a:p>
          <a:p>
            <a:endParaRPr b="0" lang="en-US" sz="1800" spc="-1" strike="noStrike">
              <a:solidFill>
                <a:srgbClr val="000000"/>
              </a:solidFill>
              <a:latin typeface="Rockwell"/>
            </a:endParaRPr>
          </a:p>
          <a:p>
            <a:pPr>
              <a:lnSpc>
                <a:spcPct val="90000"/>
              </a:lnSpc>
              <a:spcBef>
                <a:spcPts val="1199"/>
              </a:spcBef>
            </a:pPr>
            <a:endParaRPr b="0" lang="en-US" sz="1800" spc="-1" strike="noStrike">
              <a:solidFill>
                <a:srgbClr val="000000"/>
              </a:solidFill>
              <a:latin typeface="Rockwell"/>
            </a:endParaRPr>
          </a:p>
          <a:p>
            <a:endParaRPr b="0" lang="en-US" sz="1800" spc="-1" strike="noStrike">
              <a:solidFill>
                <a:srgbClr val="000000"/>
              </a:solidFill>
              <a:latin typeface="Rockwell"/>
            </a:endParaRPr>
          </a:p>
          <a:p>
            <a:pPr>
              <a:lnSpc>
                <a:spcPct val="90000"/>
              </a:lnSpc>
              <a:spcBef>
                <a:spcPts val="1199"/>
              </a:spcBef>
            </a:pPr>
            <a:endParaRPr b="0" lang="en-US" sz="1800" spc="-1" strike="noStrike">
              <a:solidFill>
                <a:srgbClr val="000000"/>
              </a:solidFill>
              <a:latin typeface="Rockwell"/>
            </a:endParaRPr>
          </a:p>
        </p:txBody>
      </p:sp>
      <p:sp>
        <p:nvSpPr>
          <p:cNvPr id="133" name="CustomShape 7"/>
          <p:cNvSpPr/>
          <p:nvPr/>
        </p:nvSpPr>
        <p:spPr>
          <a:xfrm>
            <a:off x="11401560" y="6229800"/>
            <a:ext cx="456840" cy="456840"/>
          </a:xfrm>
          <a:prstGeom prst="ellipse">
            <a:avLst/>
          </a:prstGeom>
          <a:blipFill rotWithShape="0">
            <a:blip r:embed="rId4"/>
            <a:tile/>
          </a:blipFill>
          <a:ln w="25560">
            <a:noFill/>
          </a:ln>
        </p:spPr>
        <p:style>
          <a:lnRef idx="0"/>
          <a:fillRef idx="0"/>
          <a:effectRef idx="0"/>
          <a:fontRef idx="minor"/>
        </p:style>
      </p:sp>
      <p:sp>
        <p:nvSpPr>
          <p:cNvPr id="134" name="CustomShape 8"/>
          <p:cNvSpPr/>
          <p:nvPr/>
        </p:nvSpPr>
        <p:spPr>
          <a:xfrm>
            <a:off x="11431080" y="6258960"/>
            <a:ext cx="398520" cy="398520"/>
          </a:xfrm>
          <a:prstGeom prst="ellipse">
            <a:avLst/>
          </a:prstGeom>
          <a:noFill/>
          <a:ln w="12600">
            <a:solidFill>
              <a:srgbClr val="ffffff"/>
            </a:solidFill>
            <a:round/>
          </a:ln>
        </p:spPr>
        <p:style>
          <a:lnRef idx="0"/>
          <a:fillRef idx="0"/>
          <a:effectRef idx="0"/>
          <a:fontRef idx="minor"/>
        </p:style>
      </p:sp>
      <p:pic>
        <p:nvPicPr>
          <p:cNvPr id="135" name="Picture 6" descr=""/>
          <p:cNvPicPr/>
          <p:nvPr/>
        </p:nvPicPr>
        <p:blipFill>
          <a:blip r:embed="rId5"/>
          <a:stretch/>
        </p:blipFill>
        <p:spPr>
          <a:xfrm>
            <a:off x="9440280" y="254880"/>
            <a:ext cx="2556000" cy="357300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6" name="CustomShape 1"/>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37" name="CustomShape 2"/>
          <p:cNvSpPr/>
          <p:nvPr/>
        </p:nvSpPr>
        <p:spPr>
          <a:xfrm>
            <a:off x="3240" y="0"/>
            <a:ext cx="4647960" cy="6857640"/>
          </a:xfrm>
          <a:prstGeom prst="rect">
            <a:avLst/>
          </a:prstGeom>
          <a:blipFill rotWithShape="0">
            <a:blip r:embed="rId1"/>
            <a:tile/>
          </a:blipFill>
          <a:ln w="25560">
            <a:noFill/>
          </a:ln>
        </p:spPr>
        <p:style>
          <a:lnRef idx="0"/>
          <a:fillRef idx="0"/>
          <a:effectRef idx="0"/>
          <a:fontRef idx="minor"/>
        </p:style>
      </p:sp>
      <p:sp>
        <p:nvSpPr>
          <p:cNvPr id="138" name="TextShape 3"/>
          <p:cNvSpPr txBox="1"/>
          <p:nvPr/>
        </p:nvSpPr>
        <p:spPr>
          <a:xfrm>
            <a:off x="643320" y="643320"/>
            <a:ext cx="3686040" cy="5528520"/>
          </a:xfrm>
          <a:prstGeom prst="rect">
            <a:avLst/>
          </a:prstGeom>
          <a:noFill/>
          <a:ln>
            <a:noFill/>
          </a:ln>
        </p:spPr>
        <p:txBody>
          <a:bodyPr anchor="ctr">
            <a:normAutofit/>
          </a:bodyPr>
          <a:p>
            <a:pPr algn="r">
              <a:lnSpc>
                <a:spcPct val="90000"/>
              </a:lnSpc>
            </a:pPr>
            <a:r>
              <a:rPr b="0" lang="en-US" sz="4100" spc="-1" strike="noStrike" cap="all">
                <a:solidFill>
                  <a:srgbClr val="ffffff"/>
                </a:solidFill>
                <a:latin typeface="Rockwell Condensed"/>
              </a:rPr>
              <a:t>Spracherkennung</a:t>
            </a:r>
            <a:endParaRPr b="0" lang="en-US" sz="4100" spc="-1" strike="noStrike">
              <a:solidFill>
                <a:srgbClr val="000000"/>
              </a:solidFill>
              <a:latin typeface="Rockwell"/>
            </a:endParaRPr>
          </a:p>
        </p:txBody>
      </p:sp>
      <p:sp>
        <p:nvSpPr>
          <p:cNvPr id="139" name="TextShape 4"/>
          <p:cNvSpPr txBox="1"/>
          <p:nvPr/>
        </p:nvSpPr>
        <p:spPr>
          <a:xfrm>
            <a:off x="5053680" y="599760"/>
            <a:ext cx="6074280" cy="5572080"/>
          </a:xfrm>
          <a:prstGeom prst="rect">
            <a:avLst/>
          </a:prstGeom>
          <a:noFill/>
          <a:ln>
            <a:noFill/>
          </a:ln>
        </p:spPr>
        <p:txBody>
          <a:bodyPr anchor="ctr">
            <a:normAutofit/>
          </a:bodyPr>
          <a:p>
            <a:pPr marL="182880" indent="-18252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rPr>
              <a:t>Python Library VOSK</a:t>
            </a:r>
            <a:endParaRPr b="0" lang="en-US" sz="2000" spc="-1" strike="noStrike">
              <a:solidFill>
                <a:srgbClr val="000000"/>
              </a:solidFill>
              <a:latin typeface="Rockwell"/>
            </a:endParaRPr>
          </a:p>
          <a:p>
            <a:pPr marL="182880" indent="-18252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rPr>
              <a:t>Vortrainiertes akustisches Model von Zamia Speech</a:t>
            </a:r>
            <a:endParaRPr b="0" lang="en-US" sz="2000" spc="-1" strike="noStrike">
              <a:solidFill>
                <a:srgbClr val="000000"/>
              </a:solidFill>
              <a:latin typeface="Rockwell"/>
            </a:endParaRPr>
          </a:p>
          <a:p>
            <a:pPr marL="182880" indent="-18252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rPr>
              <a:t>Erkennung von Füllwörtern, gefüllten Pausen</a:t>
            </a:r>
            <a:endParaRPr b="0" lang="en-US" sz="2000" spc="-1" strike="noStrike">
              <a:solidFill>
                <a:srgbClr val="000000"/>
              </a:solidFill>
              <a:latin typeface="Rockwell"/>
            </a:endParaRPr>
          </a:p>
          <a:p>
            <a:pPr>
              <a:lnSpc>
                <a:spcPct val="90000"/>
              </a:lnSpc>
              <a:spcBef>
                <a:spcPts val="1199"/>
              </a:spcBef>
            </a:pPr>
            <a:endParaRPr b="0" lang="en-US" sz="2000" spc="-1" strike="noStrike">
              <a:solidFill>
                <a:srgbClr val="000000"/>
              </a:solidFill>
              <a:latin typeface="Rockwell"/>
            </a:endParaRPr>
          </a:p>
          <a:p>
            <a:pPr marL="182880" indent="-18252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rPr>
              <a:t>Vorteile:</a:t>
            </a:r>
            <a:endParaRPr b="0" lang="en-US" sz="2000" spc="-1" strike="noStrike">
              <a:solidFill>
                <a:srgbClr val="000000"/>
              </a:solidFill>
              <a:latin typeface="Rockwell"/>
            </a:endParaRPr>
          </a:p>
          <a:p>
            <a:pPr lvl="1" marL="457200" indent="-182520">
              <a:lnSpc>
                <a:spcPct val="90000"/>
              </a:lnSpc>
              <a:spcBef>
                <a:spcPts val="400"/>
              </a:spcBef>
              <a:spcAft>
                <a:spcPts val="201"/>
              </a:spcAft>
              <a:buClr>
                <a:srgbClr val="9e3611"/>
              </a:buClr>
              <a:buSzPct val="85000"/>
              <a:buFont typeface="Wingdings" charset="2"/>
              <a:buChar char=""/>
            </a:pPr>
            <a:r>
              <a:rPr b="0" lang="en-US" sz="1800" spc="-1" strike="noStrike">
                <a:solidFill>
                  <a:srgbClr val="000000"/>
                </a:solidFill>
                <a:latin typeface="Rockwell"/>
              </a:rPr>
              <a:t>Ziemlich gute Genauigkeit</a:t>
            </a:r>
            <a:endParaRPr b="0" lang="en-US" sz="1800" spc="-1" strike="noStrike">
              <a:solidFill>
                <a:srgbClr val="000000"/>
              </a:solidFill>
              <a:latin typeface="Rockwell"/>
            </a:endParaRPr>
          </a:p>
          <a:p>
            <a:pPr lvl="1" marL="457200" indent="-182520">
              <a:lnSpc>
                <a:spcPct val="90000"/>
              </a:lnSpc>
              <a:spcBef>
                <a:spcPts val="400"/>
              </a:spcBef>
              <a:spcAft>
                <a:spcPts val="201"/>
              </a:spcAft>
              <a:buClr>
                <a:srgbClr val="9e3611"/>
              </a:buClr>
              <a:buSzPct val="85000"/>
              <a:buFont typeface="Wingdings" charset="2"/>
              <a:buChar char=""/>
            </a:pPr>
            <a:r>
              <a:rPr b="0" lang="en-US" sz="1800" spc="-1" strike="noStrike">
                <a:solidFill>
                  <a:srgbClr val="000000"/>
                </a:solidFill>
                <a:latin typeface="Rockwell"/>
              </a:rPr>
              <a:t>Einfache Einsetzung</a:t>
            </a:r>
            <a:endParaRPr b="0" lang="en-US" sz="1800" spc="-1" strike="noStrike">
              <a:solidFill>
                <a:srgbClr val="000000"/>
              </a:solidFill>
              <a:latin typeface="Rockwell"/>
            </a:endParaRPr>
          </a:p>
          <a:p>
            <a:endParaRPr b="0" lang="en-US" sz="1800" spc="-1" strike="noStrike">
              <a:solidFill>
                <a:srgbClr val="000000"/>
              </a:solidFill>
              <a:latin typeface="Rockwell"/>
            </a:endParaRPr>
          </a:p>
          <a:p>
            <a:pPr marL="182880" indent="-18252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rPr>
              <a:t>Nachteile:</a:t>
            </a:r>
            <a:endParaRPr b="0" lang="en-US" sz="2000" spc="-1" strike="noStrike">
              <a:solidFill>
                <a:srgbClr val="000000"/>
              </a:solidFill>
              <a:latin typeface="Rockwell"/>
            </a:endParaRPr>
          </a:p>
          <a:p>
            <a:pPr lvl="1" marL="457200" indent="-182520">
              <a:lnSpc>
                <a:spcPct val="90000"/>
              </a:lnSpc>
              <a:spcBef>
                <a:spcPts val="400"/>
              </a:spcBef>
              <a:spcAft>
                <a:spcPts val="201"/>
              </a:spcAft>
              <a:buClr>
                <a:srgbClr val="9e3611"/>
              </a:buClr>
              <a:buSzPct val="85000"/>
              <a:buFont typeface="Wingdings" charset="2"/>
              <a:buChar char=""/>
            </a:pPr>
            <a:r>
              <a:rPr b="0" lang="en-US" sz="1800" spc="-1" strike="noStrike">
                <a:solidFill>
                  <a:srgbClr val="000000"/>
                </a:solidFill>
                <a:latin typeface="Rockwell"/>
              </a:rPr>
              <a:t>Keine ausführliche Dokumentation</a:t>
            </a:r>
            <a:endParaRPr b="0" lang="en-US" sz="1800" spc="-1" strike="noStrike">
              <a:solidFill>
                <a:srgbClr val="000000"/>
              </a:solidFill>
              <a:latin typeface="Rockwell"/>
            </a:endParaRPr>
          </a:p>
          <a:p>
            <a:pPr lvl="1" marL="457200" indent="-182520">
              <a:lnSpc>
                <a:spcPct val="90000"/>
              </a:lnSpc>
              <a:spcBef>
                <a:spcPts val="400"/>
              </a:spcBef>
              <a:spcAft>
                <a:spcPts val="201"/>
              </a:spcAft>
              <a:buClr>
                <a:srgbClr val="9e3611"/>
              </a:buClr>
              <a:buSzPct val="85000"/>
              <a:buFont typeface="Wingdings" charset="2"/>
              <a:buChar char=""/>
            </a:pPr>
            <a:r>
              <a:rPr b="0" lang="en-US" sz="1800" spc="-1" strike="noStrike">
                <a:solidFill>
                  <a:srgbClr val="000000"/>
                </a:solidFill>
                <a:latin typeface="Rockwell"/>
              </a:rPr>
              <a:t>Gute Genauigkeit nur bei kurzen Abschnitten</a:t>
            </a:r>
            <a:endParaRPr b="0" lang="en-US" sz="1800" spc="-1" strike="noStrike">
              <a:solidFill>
                <a:srgbClr val="000000"/>
              </a:solidFill>
              <a:latin typeface="Rockwell"/>
            </a:endParaRPr>
          </a:p>
          <a:p>
            <a:pPr lvl="1" marL="457200" indent="-182520">
              <a:lnSpc>
                <a:spcPct val="90000"/>
              </a:lnSpc>
              <a:spcBef>
                <a:spcPts val="400"/>
              </a:spcBef>
              <a:spcAft>
                <a:spcPts val="201"/>
              </a:spcAft>
              <a:buClr>
                <a:srgbClr val="9e3611"/>
              </a:buClr>
              <a:buSzPct val="85000"/>
              <a:buFont typeface="Wingdings" charset="2"/>
              <a:buChar char=""/>
            </a:pPr>
            <a:r>
              <a:rPr b="0" lang="en-US" sz="1800" spc="-1" strike="noStrike">
                <a:solidFill>
                  <a:srgbClr val="000000"/>
                </a:solidFill>
                <a:latin typeface="Rockwell"/>
              </a:rPr>
              <a:t>Langsam</a:t>
            </a:r>
            <a:endParaRPr b="0" lang="en-US" sz="1800" spc="-1" strike="noStrike">
              <a:solidFill>
                <a:srgbClr val="000000"/>
              </a:solidFill>
              <a:latin typeface="Rockwell"/>
            </a:endParaRPr>
          </a:p>
        </p:txBody>
      </p:sp>
      <p:sp>
        <p:nvSpPr>
          <p:cNvPr id="140" name="CustomShape 5"/>
          <p:cNvSpPr/>
          <p:nvPr/>
        </p:nvSpPr>
        <p:spPr>
          <a:xfrm>
            <a:off x="11401560" y="6229800"/>
            <a:ext cx="456840" cy="456840"/>
          </a:xfrm>
          <a:prstGeom prst="ellipse">
            <a:avLst/>
          </a:prstGeom>
          <a:blipFill rotWithShape="0">
            <a:blip r:embed="rId2"/>
            <a:tile/>
          </a:blipFill>
          <a:ln w="25560">
            <a:noFill/>
          </a:ln>
        </p:spPr>
        <p:style>
          <a:lnRef idx="0"/>
          <a:fillRef idx="0"/>
          <a:effectRef idx="0"/>
          <a:fontRef idx="minor"/>
        </p:style>
      </p:sp>
      <p:sp>
        <p:nvSpPr>
          <p:cNvPr id="141" name="CustomShape 6"/>
          <p:cNvSpPr/>
          <p:nvPr/>
        </p:nvSpPr>
        <p:spPr>
          <a:xfrm>
            <a:off x="11431080" y="6258960"/>
            <a:ext cx="398520" cy="398520"/>
          </a:xfrm>
          <a:prstGeom prst="ellipse">
            <a:avLst/>
          </a:prstGeom>
          <a:noFill/>
          <a:ln w="1260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2" name="CustomShape 1"/>
          <p:cNvSpPr/>
          <p:nvPr/>
        </p:nvSpPr>
        <p:spPr>
          <a:xfrm>
            <a:off x="288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3" name="TextShape 2"/>
          <p:cNvSpPr txBox="1"/>
          <p:nvPr/>
        </p:nvSpPr>
        <p:spPr>
          <a:xfrm>
            <a:off x="5939640" y="978120"/>
            <a:ext cx="5188320" cy="1830960"/>
          </a:xfrm>
          <a:prstGeom prst="rect">
            <a:avLst/>
          </a:prstGeom>
          <a:noFill/>
          <a:ln>
            <a:noFill/>
          </a:ln>
        </p:spPr>
        <p:txBody>
          <a:bodyPr anchor="ctr">
            <a:normAutofit/>
          </a:bodyPr>
          <a:p>
            <a:pPr>
              <a:lnSpc>
                <a:spcPct val="90000"/>
              </a:lnSpc>
            </a:pPr>
            <a:r>
              <a:rPr b="0" lang="en-US" sz="4800" spc="-1" strike="noStrike" cap="all">
                <a:solidFill>
                  <a:srgbClr val="000000"/>
                </a:solidFill>
                <a:latin typeface="Rockwell Condensed"/>
              </a:rPr>
              <a:t>Analyse mit Praat</a:t>
            </a:r>
            <a:endParaRPr b="0" lang="en-US" sz="4800" spc="-1" strike="noStrike">
              <a:solidFill>
                <a:srgbClr val="000000"/>
              </a:solidFill>
              <a:latin typeface="Rockwell"/>
            </a:endParaRPr>
          </a:p>
        </p:txBody>
      </p:sp>
      <p:pic>
        <p:nvPicPr>
          <p:cNvPr id="144" name="Grafik 4" descr="Ein Bild, das Zeichnung enthält.&#10;&#10;Automatisch generierte Beschreibung"/>
          <p:cNvPicPr/>
          <p:nvPr/>
        </p:nvPicPr>
        <p:blipFill>
          <a:blip r:embed="rId1"/>
          <a:stretch/>
        </p:blipFill>
        <p:spPr>
          <a:xfrm>
            <a:off x="1060560" y="1682640"/>
            <a:ext cx="3501720" cy="3501720"/>
          </a:xfrm>
          <a:prstGeom prst="rect">
            <a:avLst/>
          </a:prstGeom>
          <a:ln>
            <a:noFill/>
          </a:ln>
        </p:spPr>
      </p:pic>
      <p:sp>
        <p:nvSpPr>
          <p:cNvPr id="145" name="CustomShape 3"/>
          <p:cNvSpPr/>
          <p:nvPr/>
        </p:nvSpPr>
        <p:spPr>
          <a:xfrm>
            <a:off x="1059480" y="1682640"/>
            <a:ext cx="3501720" cy="3501720"/>
          </a:xfrm>
          <a:custGeom>
            <a:avLst/>
            <a:gdLst/>
            <a:ahLst/>
            <a:rect l="l" t="t" r="r" b="b"/>
            <a:pathLst>
              <a:path w="7315200" h="7315200">
                <a:moveTo>
                  <a:pt x="3657600" y="411480"/>
                </a:moveTo>
                <a:cubicBezTo>
                  <a:pt x="5450383" y="411480"/>
                  <a:pt x="6903720" y="1864817"/>
                  <a:pt x="6903720" y="3657600"/>
                </a:cubicBezTo>
                <a:cubicBezTo>
                  <a:pt x="6903720" y="5450383"/>
                  <a:pt x="5450383" y="6903720"/>
                  <a:pt x="3657600" y="6903720"/>
                </a:cubicBezTo>
                <a:cubicBezTo>
                  <a:pt x="1864817" y="6903720"/>
                  <a:pt x="411480" y="5450383"/>
                  <a:pt x="411480" y="3657600"/>
                </a:cubicBezTo>
                <a:cubicBezTo>
                  <a:pt x="411480" y="1864817"/>
                  <a:pt x="1864817" y="411480"/>
                  <a:pt x="3657600" y="411480"/>
                </a:cubicBezTo>
                <a:close/>
                <a:moveTo>
                  <a:pt x="3657600" y="320040"/>
                </a:moveTo>
                <a:cubicBezTo>
                  <a:pt x="1814317" y="320040"/>
                  <a:pt x="320040" y="1814317"/>
                  <a:pt x="320040" y="3657600"/>
                </a:cubicBezTo>
                <a:cubicBezTo>
                  <a:pt x="320040" y="5500883"/>
                  <a:pt x="1814317" y="6995160"/>
                  <a:pt x="3657600" y="6995160"/>
                </a:cubicBezTo>
                <a:cubicBezTo>
                  <a:pt x="5500883" y="6995160"/>
                  <a:pt x="6995160" y="5500883"/>
                  <a:pt x="6995160" y="3657600"/>
                </a:cubicBezTo>
                <a:cubicBezTo>
                  <a:pt x="6995160" y="1814317"/>
                  <a:pt x="5500883" y="320040"/>
                  <a:pt x="3657600" y="320040"/>
                </a:cubicBezTo>
                <a:close/>
                <a:moveTo>
                  <a:pt x="3657600" y="0"/>
                </a:moveTo>
                <a:cubicBezTo>
                  <a:pt x="5677637" y="0"/>
                  <a:pt x="7315200" y="1637563"/>
                  <a:pt x="7315200" y="3657600"/>
                </a:cubicBezTo>
                <a:cubicBezTo>
                  <a:pt x="7315200" y="5677637"/>
                  <a:pt x="5677637" y="7315200"/>
                  <a:pt x="3657600" y="7315200"/>
                </a:cubicBezTo>
                <a:cubicBezTo>
                  <a:pt x="1637563" y="7315200"/>
                  <a:pt x="0" y="5677637"/>
                  <a:pt x="0" y="3657600"/>
                </a:cubicBezTo>
                <a:cubicBezTo>
                  <a:pt x="0" y="1637563"/>
                  <a:pt x="1637563" y="0"/>
                  <a:pt x="3657600" y="0"/>
                </a:cubicBezTo>
                <a:close/>
              </a:path>
            </a:pathLst>
          </a:custGeom>
          <a:blipFill rotWithShape="0">
            <a:blip r:embed="rId2">
              <a:alphaModFix amt="30000"/>
            </a:blip>
            <a:tile/>
          </a:blipFill>
          <a:ln>
            <a:noFill/>
          </a:ln>
        </p:spPr>
        <p:style>
          <a:lnRef idx="2">
            <a:schemeClr val="accent1">
              <a:shade val="50000"/>
            </a:schemeClr>
          </a:lnRef>
          <a:fillRef idx="1">
            <a:schemeClr val="accent1"/>
          </a:fillRef>
          <a:effectRef idx="0">
            <a:schemeClr val="accent1"/>
          </a:effectRef>
          <a:fontRef idx="minor"/>
        </p:style>
      </p:sp>
      <p:sp>
        <p:nvSpPr>
          <p:cNvPr id="146" name="CustomShape 4"/>
          <p:cNvSpPr/>
          <p:nvPr/>
        </p:nvSpPr>
        <p:spPr>
          <a:xfrm rot="5400000">
            <a:off x="3502800" y="3388680"/>
            <a:ext cx="3657240" cy="80280"/>
          </a:xfrm>
          <a:prstGeom prst="rect">
            <a:avLst/>
          </a:prstGeom>
          <a:blipFill rotWithShape="0">
            <a:blip r:embed="rId3">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147" name="TextShape 5"/>
          <p:cNvSpPr txBox="1"/>
          <p:nvPr/>
        </p:nvSpPr>
        <p:spPr>
          <a:xfrm>
            <a:off x="5939640" y="2357640"/>
            <a:ext cx="5188320" cy="3142440"/>
          </a:xfrm>
          <a:prstGeom prst="rect">
            <a:avLst/>
          </a:prstGeom>
          <a:noFill/>
          <a:ln>
            <a:noFill/>
          </a:ln>
        </p:spPr>
        <p:txBody>
          <a:bodyPr>
            <a:normAutofit fontScale="81000"/>
          </a:bodyPr>
          <a:p>
            <a:pPr marL="182880" indent="-182520">
              <a:lnSpc>
                <a:spcPct val="90000"/>
              </a:lnSpc>
              <a:spcBef>
                <a:spcPts val="1199"/>
              </a:spcBef>
              <a:buClr>
                <a:srgbClr val="9e3611"/>
              </a:buClr>
              <a:buSzPct val="85000"/>
              <a:buFont typeface="Arial"/>
              <a:buChar char="•"/>
            </a:pPr>
            <a:r>
              <a:rPr b="0" lang="en-US" sz="2000" spc="-1" strike="noStrike">
                <a:solidFill>
                  <a:srgbClr val="000000"/>
                </a:solidFill>
                <a:latin typeface="Rockwell"/>
              </a:rPr>
              <a:t>Anzahl und Längen der stillen Pause</a:t>
            </a:r>
            <a:endParaRPr b="0" lang="en-US" sz="2000" spc="-1" strike="noStrike">
              <a:solidFill>
                <a:srgbClr val="000000"/>
              </a:solidFill>
              <a:latin typeface="Rockwell"/>
            </a:endParaRPr>
          </a:p>
          <a:p>
            <a:pPr marL="182880" indent="-182520">
              <a:lnSpc>
                <a:spcPct val="90000"/>
              </a:lnSpc>
              <a:spcBef>
                <a:spcPts val="1199"/>
              </a:spcBef>
              <a:buClr>
                <a:srgbClr val="9e3611"/>
              </a:buClr>
              <a:buSzPct val="85000"/>
              <a:buFont typeface="Arial"/>
              <a:buChar char="•"/>
            </a:pPr>
            <a:r>
              <a:rPr b="0" lang="en-US" sz="2000" spc="-1" strike="noStrike">
                <a:solidFill>
                  <a:srgbClr val="000000"/>
                </a:solidFill>
                <a:latin typeface="Rockwell"/>
              </a:rPr>
              <a:t>Geschwindigkeit</a:t>
            </a:r>
            <a:endParaRPr b="0" lang="en-US" sz="2000" spc="-1" strike="noStrike">
              <a:solidFill>
                <a:srgbClr val="000000"/>
              </a:solidFill>
              <a:latin typeface="Rockwell"/>
            </a:endParaRPr>
          </a:p>
          <a:p>
            <a:pPr marL="182880" indent="-182520">
              <a:lnSpc>
                <a:spcPct val="90000"/>
              </a:lnSpc>
              <a:spcBef>
                <a:spcPts val="1199"/>
              </a:spcBef>
              <a:buClr>
                <a:srgbClr val="9e3611"/>
              </a:buClr>
              <a:buSzPct val="85000"/>
              <a:buFont typeface="Arial"/>
              <a:buChar char="•"/>
            </a:pPr>
            <a:r>
              <a:rPr b="0" lang="en-US" sz="2000" spc="-1" strike="noStrike">
                <a:solidFill>
                  <a:srgbClr val="000000"/>
                </a:solidFill>
                <a:latin typeface="Rockwell"/>
              </a:rPr>
              <a:t>Verhältnis von gesprochener Zeit zu ganzer Zeit</a:t>
            </a:r>
            <a:endParaRPr b="0" lang="en-US" sz="2000" spc="-1" strike="noStrike">
              <a:solidFill>
                <a:srgbClr val="000000"/>
              </a:solidFill>
              <a:latin typeface="Rockwell"/>
            </a:endParaRPr>
          </a:p>
          <a:p>
            <a:pPr marL="182880" indent="-182520">
              <a:lnSpc>
                <a:spcPct val="90000"/>
              </a:lnSpc>
              <a:spcBef>
                <a:spcPts val="1199"/>
              </a:spcBef>
              <a:buClr>
                <a:srgbClr val="9e3611"/>
              </a:buClr>
              <a:buSzPct val="85000"/>
              <a:buFont typeface="Arial"/>
              <a:buChar char="•"/>
            </a:pPr>
            <a:r>
              <a:rPr b="0" lang="en-US" sz="2000" spc="-1" strike="noStrike">
                <a:solidFill>
                  <a:srgbClr val="000000"/>
                </a:solidFill>
                <a:latin typeface="Rockwell"/>
              </a:rPr>
              <a:t>Lautstärke</a:t>
            </a:r>
            <a:endParaRPr b="0" lang="en-US" sz="2000" spc="-1" strike="noStrike">
              <a:solidFill>
                <a:srgbClr val="000000"/>
              </a:solidFill>
              <a:latin typeface="Rockwell"/>
            </a:endParaRPr>
          </a:p>
          <a:p>
            <a:pPr marL="182880" indent="-182520">
              <a:lnSpc>
                <a:spcPct val="90000"/>
              </a:lnSpc>
              <a:spcBef>
                <a:spcPts val="1199"/>
              </a:spcBef>
              <a:buClr>
                <a:srgbClr val="9e3611"/>
              </a:buClr>
              <a:buSzPct val="85000"/>
              <a:buFont typeface="Arial"/>
              <a:buChar char="•"/>
            </a:pPr>
            <a:r>
              <a:rPr b="0" lang="en-US" sz="2000" spc="-1" strike="noStrike">
                <a:solidFill>
                  <a:srgbClr val="000000"/>
                </a:solidFill>
                <a:latin typeface="Rockwell"/>
              </a:rPr>
              <a:t>Ungefährer Stil der Rede</a:t>
            </a:r>
            <a:endParaRPr b="0" lang="en-US" sz="2000" spc="-1" strike="noStrike">
              <a:solidFill>
                <a:srgbClr val="000000"/>
              </a:solidFill>
              <a:latin typeface="Rockwell"/>
            </a:endParaRPr>
          </a:p>
          <a:p>
            <a:pPr>
              <a:lnSpc>
                <a:spcPct val="90000"/>
              </a:lnSpc>
              <a:spcBef>
                <a:spcPts val="1199"/>
              </a:spcBef>
            </a:pPr>
            <a:endParaRPr b="0" lang="en-US" sz="2000" spc="-1" strike="noStrike">
              <a:solidFill>
                <a:srgbClr val="000000"/>
              </a:solidFill>
              <a:latin typeface="Rockwell"/>
            </a:endParaRPr>
          </a:p>
          <a:p>
            <a:pPr>
              <a:lnSpc>
                <a:spcPct val="90000"/>
              </a:lnSpc>
              <a:spcBef>
                <a:spcPts val="1199"/>
              </a:spcBef>
            </a:pPr>
            <a:r>
              <a:rPr b="0" lang="en-US" sz="2000" spc="-1" strike="noStrike">
                <a:solidFill>
                  <a:srgbClr val="000000"/>
                </a:solidFill>
                <a:latin typeface="Rockwell"/>
              </a:rPr>
              <a:t>Praat-Skript von </a:t>
            </a:r>
            <a:endParaRPr b="0" lang="en-US" sz="2000" spc="-1" strike="noStrike">
              <a:solidFill>
                <a:srgbClr val="000000"/>
              </a:solidFill>
              <a:latin typeface="Rockwell"/>
            </a:endParaRPr>
          </a:p>
          <a:p>
            <a:pPr>
              <a:lnSpc>
                <a:spcPct val="90000"/>
              </a:lnSpc>
              <a:spcBef>
                <a:spcPts val="1199"/>
              </a:spcBef>
            </a:pPr>
            <a:r>
              <a:rPr b="0" lang="en-US" sz="2000" spc="-1" strike="noStrike">
                <a:solidFill>
                  <a:srgbClr val="000000"/>
                </a:solidFill>
                <a:latin typeface="Rockwell"/>
                <a:ea typeface="Rockwell"/>
              </a:rPr>
              <a:t>https://github.com/Shahabks/myprosody</a:t>
            </a:r>
            <a:endParaRPr b="0" lang="en-US" sz="2000" spc="-1" strike="noStrike">
              <a:solidFill>
                <a:srgbClr val="000000"/>
              </a:solidFill>
              <a:latin typeface="Rockwell"/>
            </a:endParaRPr>
          </a:p>
          <a:p>
            <a:pPr>
              <a:lnSpc>
                <a:spcPct val="90000"/>
              </a:lnSpc>
              <a:spcBef>
                <a:spcPts val="1199"/>
              </a:spcBef>
            </a:pPr>
            <a:endParaRPr b="0" lang="en-US" sz="2000" spc="-1" strike="noStrike">
              <a:solidFill>
                <a:srgbClr val="000000"/>
              </a:solidFill>
              <a:latin typeface="Rockwell"/>
            </a:endParaRPr>
          </a:p>
          <a:p>
            <a:pPr>
              <a:lnSpc>
                <a:spcPct val="90000"/>
              </a:lnSpc>
              <a:spcBef>
                <a:spcPts val="1199"/>
              </a:spcBef>
            </a:pPr>
            <a:endParaRPr b="0" lang="en-US" sz="2000" spc="-1" strike="noStrike">
              <a:solidFill>
                <a:srgbClr val="000000"/>
              </a:solidFill>
              <a:latin typeface="Rockwell"/>
            </a:endParaRPr>
          </a:p>
          <a:p>
            <a:pPr>
              <a:lnSpc>
                <a:spcPct val="90000"/>
              </a:lnSpc>
              <a:spcBef>
                <a:spcPts val="1199"/>
              </a:spcBef>
            </a:pPr>
            <a:endParaRPr b="0" lang="en-US" sz="2000" spc="-1" strike="noStrike">
              <a:solidFill>
                <a:srgbClr val="000000"/>
              </a:solidFill>
              <a:latin typeface="Rockwell"/>
            </a:endParaRPr>
          </a:p>
        </p:txBody>
      </p:sp>
      <p:grpSp>
        <p:nvGrpSpPr>
          <p:cNvPr id="148" name="Group 6"/>
          <p:cNvGrpSpPr/>
          <p:nvPr/>
        </p:nvGrpSpPr>
        <p:grpSpPr>
          <a:xfrm>
            <a:off x="11401560" y="6229800"/>
            <a:ext cx="456840" cy="456840"/>
            <a:chOff x="11401560" y="6229800"/>
            <a:chExt cx="456840" cy="456840"/>
          </a:xfrm>
        </p:grpSpPr>
        <p:sp>
          <p:nvSpPr>
            <p:cNvPr id="149" name="CustomShape 7"/>
            <p:cNvSpPr/>
            <p:nvPr/>
          </p:nvSpPr>
          <p:spPr>
            <a:xfrm>
              <a:off x="11401560" y="6229800"/>
              <a:ext cx="456840" cy="456840"/>
            </a:xfrm>
            <a:prstGeom prst="ellipse">
              <a:avLst/>
            </a:prstGeom>
            <a:blipFill rotWithShape="0">
              <a:blip r:embed="rId4"/>
              <a:tile/>
            </a:blipFill>
            <a:ln w="25560">
              <a:noFill/>
            </a:ln>
          </p:spPr>
          <p:style>
            <a:lnRef idx="0"/>
            <a:fillRef idx="0"/>
            <a:effectRef idx="0"/>
            <a:fontRef idx="minor"/>
          </p:style>
        </p:sp>
        <p:sp>
          <p:nvSpPr>
            <p:cNvPr id="150" name="CustomShape 8"/>
            <p:cNvSpPr/>
            <p:nvPr/>
          </p:nvSpPr>
          <p:spPr>
            <a:xfrm>
              <a:off x="11431080" y="6258960"/>
              <a:ext cx="398520" cy="398520"/>
            </a:xfrm>
            <a:prstGeom prst="ellipse">
              <a:avLst/>
            </a:prstGeom>
            <a:noFill/>
            <a:ln w="12600">
              <a:solidFill>
                <a:srgbClr val="ffffff"/>
              </a:solidFill>
              <a:round/>
            </a:ln>
          </p:spPr>
          <p:style>
            <a:lnRef idx="0"/>
            <a:fillRef idx="0"/>
            <a:effectRef idx="0"/>
            <a:fontRef idx="minor"/>
          </p:style>
        </p:sp>
      </p:grpSp>
      <p:sp>
        <p:nvSpPr>
          <p:cNvPr id="151" name="CustomShape 9"/>
          <p:cNvSpPr/>
          <p:nvPr/>
        </p:nvSpPr>
        <p:spPr>
          <a:xfrm>
            <a:off x="9234720" y="6870600"/>
            <a:ext cx="2927160" cy="196920"/>
          </a:xfrm>
          <a:prstGeom prst="rect">
            <a:avLst/>
          </a:prstGeom>
          <a:solidFill>
            <a:srgbClr val="000000"/>
          </a:solidFill>
          <a:ln>
            <a:noFill/>
          </a:ln>
        </p:spPr>
        <p:style>
          <a:lnRef idx="0"/>
          <a:fillRef idx="0"/>
          <a:effectRef idx="0"/>
          <a:fontRef idx="minor"/>
        </p:style>
        <p:txBody>
          <a:bodyPr wrap="none" lIns="90000" rIns="90000" tIns="45000" bIns="45000">
            <a:spAutoFit/>
          </a:bodyPr>
          <a:p>
            <a:pPr algn="r">
              <a:lnSpc>
                <a:spcPct val="100000"/>
              </a:lnSpc>
              <a:spcAft>
                <a:spcPts val="601"/>
              </a:spcAft>
            </a:pPr>
            <a:r>
              <a:rPr b="0" lang="de-DE" sz="700" spc="-1" strike="noStrike">
                <a:solidFill>
                  <a:srgbClr val="ffffff"/>
                </a:solidFill>
                <a:latin typeface="Rockwell"/>
              </a:rPr>
              <a:t>"</a:t>
            </a:r>
            <a:r>
              <a:rPr b="0" lang="de-DE" sz="700" spc="-1" strike="noStrike" u="sng">
                <a:solidFill>
                  <a:srgbClr val="cc9900"/>
                </a:solidFill>
                <a:uFillTx/>
                <a:latin typeface="Rockwell"/>
                <a:hlinkClick r:id="rId5"/>
              </a:rPr>
              <a:t>Dieses Foto</a:t>
            </a:r>
            <a:r>
              <a:rPr b="0" lang="de-DE" sz="700" spc="-1" strike="noStrike">
                <a:solidFill>
                  <a:srgbClr val="ffffff"/>
                </a:solidFill>
                <a:latin typeface="Rockwell"/>
              </a:rPr>
              <a:t>" von Unbekannter Autor ist lizenziert gemäß </a:t>
            </a:r>
            <a:r>
              <a:rPr b="0" lang="de-DE" sz="700" spc="-1" strike="noStrike" u="sng">
                <a:solidFill>
                  <a:srgbClr val="cc9900"/>
                </a:solidFill>
                <a:uFillTx/>
                <a:latin typeface="Rockwell"/>
                <a:hlinkClick r:id="rId6"/>
              </a:rPr>
              <a:t>CC BY-SA</a:t>
            </a:r>
            <a:endParaRPr b="0" lang="de-DE" sz="7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CustomShape 1"/>
          <p:cNvSpPr/>
          <p:nvPr/>
        </p:nvSpPr>
        <p:spPr>
          <a:xfrm>
            <a:off x="0" y="0"/>
            <a:ext cx="1219140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3" name="TextShape 2"/>
          <p:cNvSpPr txBox="1"/>
          <p:nvPr/>
        </p:nvSpPr>
        <p:spPr>
          <a:xfrm>
            <a:off x="6386400" y="484560"/>
            <a:ext cx="4741560" cy="1971720"/>
          </a:xfrm>
          <a:prstGeom prst="rect">
            <a:avLst/>
          </a:prstGeom>
          <a:noFill/>
          <a:ln>
            <a:noFill/>
          </a:ln>
        </p:spPr>
        <p:txBody>
          <a:bodyPr anchor="ctr">
            <a:normAutofit/>
          </a:bodyPr>
          <a:p>
            <a:pPr>
              <a:lnSpc>
                <a:spcPct val="90000"/>
              </a:lnSpc>
            </a:pPr>
            <a:r>
              <a:rPr b="0" lang="en-US" sz="4800" spc="-1" strike="noStrike" cap="all">
                <a:solidFill>
                  <a:srgbClr val="000000"/>
                </a:solidFill>
                <a:latin typeface="Rockwell Condensed"/>
              </a:rPr>
              <a:t>Die Anwendung</a:t>
            </a:r>
            <a:endParaRPr b="0" lang="en-US" sz="4800" spc="-1" strike="noStrike">
              <a:solidFill>
                <a:srgbClr val="000000"/>
              </a:solidFill>
              <a:latin typeface="Rockwell"/>
            </a:endParaRPr>
          </a:p>
        </p:txBody>
      </p:sp>
      <p:pic>
        <p:nvPicPr>
          <p:cNvPr id="154" name="Grafik 6" descr="Ein Bild, das Screenshot enthält.&#10;&#10;Beschreibung automatisch generiert."/>
          <p:cNvPicPr/>
          <p:nvPr/>
        </p:nvPicPr>
        <p:blipFill>
          <a:blip r:embed="rId1"/>
          <a:srcRect l="18906" t="0" r="45539" b="0"/>
          <a:stretch/>
        </p:blipFill>
        <p:spPr>
          <a:xfrm>
            <a:off x="0" y="0"/>
            <a:ext cx="6095160" cy="6857640"/>
          </a:xfrm>
          <a:prstGeom prst="rect">
            <a:avLst/>
          </a:prstGeom>
          <a:ln>
            <a:noFill/>
          </a:ln>
        </p:spPr>
      </p:pic>
      <p:sp>
        <p:nvSpPr>
          <p:cNvPr id="155" name="CustomShape 3"/>
          <p:cNvSpPr/>
          <p:nvPr/>
        </p:nvSpPr>
        <p:spPr>
          <a:xfrm>
            <a:off x="0" y="-2520"/>
            <a:ext cx="6095160" cy="6857640"/>
          </a:xfrm>
          <a:custGeom>
            <a:avLst/>
            <a:gdLst/>
            <a:ah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blipFill rotWithShape="0">
            <a:blip r:embed="rId2">
              <a:alphaModFix amt="30000"/>
            </a:blip>
            <a:tile/>
          </a:blipFill>
          <a:ln>
            <a:noFill/>
          </a:ln>
        </p:spPr>
        <p:style>
          <a:lnRef idx="2">
            <a:schemeClr val="accent1">
              <a:shade val="50000"/>
            </a:schemeClr>
          </a:lnRef>
          <a:fillRef idx="1">
            <a:schemeClr val="accent1"/>
          </a:fillRef>
          <a:effectRef idx="0">
            <a:schemeClr val="accent1"/>
          </a:effectRef>
          <a:fontRef idx="minor"/>
        </p:style>
      </p:sp>
      <p:sp>
        <p:nvSpPr>
          <p:cNvPr id="156" name="TextShape 4"/>
          <p:cNvSpPr txBox="1"/>
          <p:nvPr/>
        </p:nvSpPr>
        <p:spPr>
          <a:xfrm>
            <a:off x="6386400" y="2456640"/>
            <a:ext cx="4741560" cy="3715200"/>
          </a:xfrm>
          <a:prstGeom prst="rect">
            <a:avLst/>
          </a:prstGeom>
          <a:noFill/>
          <a:ln>
            <a:noFill/>
          </a:ln>
        </p:spPr>
        <p:txBody>
          <a:bodyPr>
            <a:normAutofit/>
          </a:bodyPr>
          <a:p>
            <a:endParaRPr b="0" lang="en-US" sz="2000" spc="-1" strike="noStrike">
              <a:solidFill>
                <a:srgbClr val="000000"/>
              </a:solidFill>
              <a:latin typeface="Rockwell"/>
            </a:endParaRPr>
          </a:p>
        </p:txBody>
      </p:sp>
      <p:grpSp>
        <p:nvGrpSpPr>
          <p:cNvPr id="157" name="Group 5"/>
          <p:cNvGrpSpPr/>
          <p:nvPr/>
        </p:nvGrpSpPr>
        <p:grpSpPr>
          <a:xfrm>
            <a:off x="11401560" y="6229800"/>
            <a:ext cx="456840" cy="456840"/>
            <a:chOff x="11401560" y="6229800"/>
            <a:chExt cx="456840" cy="456840"/>
          </a:xfrm>
        </p:grpSpPr>
        <p:sp>
          <p:nvSpPr>
            <p:cNvPr id="158" name="CustomShape 6"/>
            <p:cNvSpPr/>
            <p:nvPr/>
          </p:nvSpPr>
          <p:spPr>
            <a:xfrm>
              <a:off x="11401560" y="6229800"/>
              <a:ext cx="456840" cy="456840"/>
            </a:xfrm>
            <a:prstGeom prst="ellipse">
              <a:avLst/>
            </a:prstGeom>
            <a:blipFill rotWithShape="0">
              <a:blip r:embed="rId3"/>
              <a:tile/>
            </a:blipFill>
            <a:ln w="25560">
              <a:noFill/>
            </a:ln>
          </p:spPr>
          <p:style>
            <a:lnRef idx="0"/>
            <a:fillRef idx="0"/>
            <a:effectRef idx="0"/>
            <a:fontRef idx="minor"/>
          </p:style>
        </p:sp>
        <p:sp>
          <p:nvSpPr>
            <p:cNvPr id="159" name="CustomShape 7"/>
            <p:cNvSpPr/>
            <p:nvPr/>
          </p:nvSpPr>
          <p:spPr>
            <a:xfrm>
              <a:off x="11431080" y="6258960"/>
              <a:ext cx="398520" cy="398520"/>
            </a:xfrm>
            <a:prstGeom prst="ellipse">
              <a:avLst/>
            </a:prstGeom>
            <a:noFill/>
            <a:ln w="12600">
              <a:solidFill>
                <a:srgbClr val="ffffff"/>
              </a:solidFill>
              <a:round/>
            </a:ln>
          </p:spPr>
          <p:style>
            <a:lnRef idx="0"/>
            <a:fillRef idx="0"/>
            <a:effectRef idx="0"/>
            <a:fontRef idx="minor"/>
          </p:style>
        </p:sp>
      </p:grpSp>
      <p:sp>
        <p:nvSpPr>
          <p:cNvPr id="160" name="CustomShape 8"/>
          <p:cNvSpPr/>
          <p:nvPr/>
        </p:nvSpPr>
        <p:spPr>
          <a:xfrm>
            <a:off x="9370800" y="6870600"/>
            <a:ext cx="2797920" cy="196920"/>
          </a:xfrm>
          <a:prstGeom prst="rect">
            <a:avLst/>
          </a:prstGeom>
          <a:solidFill>
            <a:srgbClr val="000000"/>
          </a:solidFill>
          <a:ln>
            <a:noFill/>
          </a:ln>
        </p:spPr>
        <p:style>
          <a:lnRef idx="0"/>
          <a:fillRef idx="0"/>
          <a:effectRef idx="0"/>
          <a:fontRef idx="minor"/>
        </p:style>
        <p:txBody>
          <a:bodyPr wrap="none" lIns="90000" rIns="90000" tIns="45000" bIns="45000">
            <a:spAutoFit/>
          </a:bodyPr>
          <a:p>
            <a:pPr algn="r">
              <a:lnSpc>
                <a:spcPct val="100000"/>
              </a:lnSpc>
              <a:spcAft>
                <a:spcPts val="601"/>
              </a:spcAft>
            </a:pPr>
            <a:r>
              <a:rPr b="0" lang="de-DE" sz="700" spc="-1" strike="noStrike">
                <a:solidFill>
                  <a:srgbClr val="ffffff"/>
                </a:solidFill>
                <a:latin typeface="Rockwell"/>
              </a:rPr>
              <a:t>"</a:t>
            </a:r>
            <a:r>
              <a:rPr b="0" lang="de-DE" sz="700" spc="-1" strike="noStrike" u="sng">
                <a:solidFill>
                  <a:srgbClr val="cc9900"/>
                </a:solidFill>
                <a:uFillTx/>
                <a:latin typeface="Rockwell"/>
                <a:hlinkClick r:id="rId4"/>
              </a:rPr>
              <a:t>Dieses Foto</a:t>
            </a:r>
            <a:r>
              <a:rPr b="0" lang="de-DE" sz="700" spc="-1" strike="noStrike">
                <a:solidFill>
                  <a:srgbClr val="ffffff"/>
                </a:solidFill>
                <a:latin typeface="Rockwell"/>
              </a:rPr>
              <a:t>" von Unbekannter Autor ist lizenziert gemäß </a:t>
            </a:r>
            <a:r>
              <a:rPr b="0" lang="de-DE" sz="700" spc="-1" strike="noStrike" u="sng">
                <a:solidFill>
                  <a:srgbClr val="cc9900"/>
                </a:solidFill>
                <a:uFillTx/>
                <a:latin typeface="Rockwell"/>
                <a:hlinkClick r:id="rId5"/>
              </a:rPr>
              <a:t>CC BY</a:t>
            </a:r>
            <a:endParaRPr b="0" lang="de-DE" sz="7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1"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62" name="CustomShape 2"/>
          <p:cNvSpPr/>
          <p:nvPr/>
        </p:nvSpPr>
        <p:spPr>
          <a:xfrm>
            <a:off x="984600" y="464040"/>
            <a:ext cx="10222560" cy="80280"/>
          </a:xfrm>
          <a:prstGeom prst="rect">
            <a:avLst/>
          </a:prstGeom>
          <a:blipFill rotWithShape="0">
            <a:blip r:embed="rId1">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163" name="CustomShape 3"/>
          <p:cNvSpPr/>
          <p:nvPr/>
        </p:nvSpPr>
        <p:spPr>
          <a:xfrm>
            <a:off x="984600" y="601920"/>
            <a:ext cx="10222560" cy="1385640"/>
          </a:xfrm>
          <a:prstGeom prst="rect">
            <a:avLst/>
          </a:prstGeom>
          <a:blipFill rotWithShape="0">
            <a:blip r:embed="rId2">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164" name="CustomShape 4"/>
          <p:cNvSpPr/>
          <p:nvPr/>
        </p:nvSpPr>
        <p:spPr>
          <a:xfrm>
            <a:off x="984600" y="2038680"/>
            <a:ext cx="10222560" cy="80280"/>
          </a:xfrm>
          <a:prstGeom prst="rect">
            <a:avLst/>
          </a:prstGeom>
          <a:blipFill rotWithShape="0">
            <a:blip r:embed="rId3">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165" name="TextShape 5"/>
          <p:cNvSpPr txBox="1"/>
          <p:nvPr/>
        </p:nvSpPr>
        <p:spPr>
          <a:xfrm>
            <a:off x="1069920" y="484560"/>
            <a:ext cx="10058040" cy="1608840"/>
          </a:xfrm>
          <a:prstGeom prst="rect">
            <a:avLst/>
          </a:prstGeom>
          <a:noFill/>
          <a:ln>
            <a:noFill/>
          </a:ln>
        </p:spPr>
        <p:txBody>
          <a:bodyPr anchor="ctr">
            <a:normAutofit/>
          </a:bodyPr>
          <a:p>
            <a:pPr>
              <a:lnSpc>
                <a:spcPct val="90000"/>
              </a:lnSpc>
            </a:pPr>
            <a:r>
              <a:rPr b="0" lang="en-US" sz="5400" spc="-1" strike="noStrike" cap="all">
                <a:solidFill>
                  <a:srgbClr val="000000"/>
                </a:solidFill>
                <a:latin typeface="Rockwell Condensed"/>
              </a:rPr>
              <a:t>Live-Demo</a:t>
            </a:r>
            <a:endParaRPr b="0" lang="en-US" sz="5400" spc="-1" strike="noStrike">
              <a:solidFill>
                <a:srgbClr val="000000"/>
              </a:solidFill>
              <a:latin typeface="Rockwell"/>
            </a:endParaRPr>
          </a:p>
        </p:txBody>
      </p:sp>
      <p:sp>
        <p:nvSpPr>
          <p:cNvPr id="166" name="TextShape 6"/>
          <p:cNvSpPr txBox="1"/>
          <p:nvPr/>
        </p:nvSpPr>
        <p:spPr>
          <a:xfrm>
            <a:off x="1069920" y="2320560"/>
            <a:ext cx="10058040" cy="3851280"/>
          </a:xfrm>
          <a:prstGeom prst="rect">
            <a:avLst/>
          </a:prstGeom>
          <a:noFill/>
          <a:ln>
            <a:noFill/>
          </a:ln>
        </p:spPr>
        <p:txBody>
          <a:bodyPr>
            <a:normAutofit/>
          </a:bodyPr>
          <a:p>
            <a:endParaRPr b="0" lang="en-US" sz="2000" spc="-1" strike="noStrike">
              <a:solidFill>
                <a:srgbClr val="000000"/>
              </a:solidFill>
              <a:latin typeface="Rockwell"/>
            </a:endParaRPr>
          </a:p>
        </p:txBody>
      </p:sp>
      <p:sp>
        <p:nvSpPr>
          <p:cNvPr id="167" name="CustomShape 7"/>
          <p:cNvSpPr/>
          <p:nvPr/>
        </p:nvSpPr>
        <p:spPr>
          <a:xfrm>
            <a:off x="11401560" y="6229800"/>
            <a:ext cx="456840" cy="456840"/>
          </a:xfrm>
          <a:prstGeom prst="ellipse">
            <a:avLst/>
          </a:prstGeom>
          <a:blipFill rotWithShape="0">
            <a:blip r:embed="rId4"/>
            <a:tile/>
          </a:blipFill>
          <a:ln w="25560">
            <a:noFill/>
          </a:ln>
        </p:spPr>
        <p:style>
          <a:lnRef idx="0"/>
          <a:fillRef idx="0"/>
          <a:effectRef idx="0"/>
          <a:fontRef idx="minor"/>
        </p:style>
      </p:sp>
      <p:sp>
        <p:nvSpPr>
          <p:cNvPr id="168" name="CustomShape 8"/>
          <p:cNvSpPr/>
          <p:nvPr/>
        </p:nvSpPr>
        <p:spPr>
          <a:xfrm>
            <a:off x="11431080" y="6258960"/>
            <a:ext cx="398520" cy="398520"/>
          </a:xfrm>
          <a:prstGeom prst="ellipse">
            <a:avLst/>
          </a:prstGeom>
          <a:noFill/>
          <a:ln w="1260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B28BA0146F7ED545BFDE437D94F8F535" ma:contentTypeVersion="10" ma:contentTypeDescription="Ein neues Dokument erstellen." ma:contentTypeScope="" ma:versionID="c2526eedce07e119775118e31069fcb4">
  <xsd:schema xmlns:xsd="http://www.w3.org/2001/XMLSchema" xmlns:xs="http://www.w3.org/2001/XMLSchema" xmlns:p="http://schemas.microsoft.com/office/2006/metadata/properties" xmlns:ns3="5270e8f7-bedd-476a-9f86-bb4d2bb6e2f3" targetNamespace="http://schemas.microsoft.com/office/2006/metadata/properties" ma:root="true" ma:fieldsID="95fd1aab7d2c811a4eb5cdbe1b2086d7" ns3:_="">
    <xsd:import namespace="5270e8f7-bedd-476a-9f86-bb4d2bb6e2f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Location"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70e8f7-bedd-476a-9f86-bb4d2bb6e2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05E9B9C-9F51-4C5D-96F0-E728AB53C5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70e8f7-bedd-476a-9f86-bb4d2bb6e2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4303C06-4A5B-49AE-BD24-AB60A8ECC08F}">
  <ds:schemaRefs>
    <ds:schemaRef ds:uri="http://schemas.microsoft.com/sharepoint/v3/contenttype/forms"/>
  </ds:schemaRefs>
</ds:datastoreItem>
</file>

<file path=customXml/itemProps3.xml><?xml version="1.0" encoding="utf-8"?>
<ds:datastoreItem xmlns:ds="http://schemas.openxmlformats.org/officeDocument/2006/customXml" ds:itemID="{67500679-B3EA-46D4-A77A-CEC6E9BE801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0</TotalTime>
  <Application>LibreOffice/6.3.3.2$Windows_X86_64 LibreOffice_project/a64200df03143b798afd1ec74a12ab50359878ed</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2020-08-04T12:42:58Z</dcterms:created>
  <dc:creator>Maike Friedrich</dc:creator>
  <dc:description/>
  <dc:language>de-DE</dc:language>
  <cp:lastModifiedBy/>
  <dcterms:modified xsi:type="dcterms:W3CDTF">2020-08-12T18:48:29Z</dcterms:modified>
  <cp:revision>3</cp:revision>
  <dc:subject/>
  <dc:title>PowerPoint-Präsentation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0x010100B28BA0146F7ED545BFDE437D94F8F535</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Notes">
    <vt:i4>5</vt:i4>
  </property>
  <property fmtid="{D5CDD505-2E9C-101B-9397-08002B2CF9AE}" pid="8" name="PresentationFormat">
    <vt:lpwstr>Breitbild</vt:lpwstr>
  </property>
  <property fmtid="{D5CDD505-2E9C-101B-9397-08002B2CF9AE}" pid="9" name="ScaleCrop">
    <vt:bool>0</vt:bool>
  </property>
  <property fmtid="{D5CDD505-2E9C-101B-9397-08002B2CF9AE}" pid="10" name="ShareDoc">
    <vt:bool>0</vt:bool>
  </property>
  <property fmtid="{D5CDD505-2E9C-101B-9397-08002B2CF9AE}" pid="11" name="Slides">
    <vt:i4>24</vt:i4>
  </property>
</Properties>
</file>